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57" r:id="rId5"/>
    <p:sldId id="266" r:id="rId6"/>
    <p:sldId id="260" r:id="rId7"/>
    <p:sldId id="265" r:id="rId8"/>
    <p:sldId id="267" r:id="rId9"/>
    <p:sldId id="261" r:id="rId10"/>
    <p:sldId id="264" r:id="rId11"/>
    <p:sldId id="269" r:id="rId12"/>
    <p:sldId id="262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pos="7287">
          <p15:clr>
            <a:srgbClr val="A4A3A4"/>
          </p15:clr>
        </p15:guide>
        <p15:guide id="7" pos="4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89C"/>
    <a:srgbClr val="F0F3F6"/>
    <a:srgbClr val="91A5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  <p:guide orient="horz" pos="3974"/>
        <p:guide orient="horz" pos="346"/>
        <p:guide orient="horz" pos="799"/>
        <p:guide pos="7287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81026" y="523875"/>
            <a:ext cx="11029949" cy="5810250"/>
          </a:xfrm>
          <a:prstGeom prst="rect">
            <a:avLst/>
          </a:prstGeom>
          <a:solidFill>
            <a:srgbClr val="FFFFFF"/>
          </a:solidFill>
          <a:ln w="28575">
            <a:solidFill>
              <a:srgbClr val="5A7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 userDrawn="1"/>
        </p:nvSpPr>
        <p:spPr>
          <a:xfrm>
            <a:off x="5448300" y="2152650"/>
            <a:ext cx="6743700" cy="4705350"/>
          </a:xfrm>
          <a:prstGeom prst="triangle">
            <a:avLst>
              <a:gd name="adj" fmla="val 100000"/>
            </a:avLst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409575" y="-409575"/>
            <a:ext cx="1962150" cy="2781300"/>
          </a:xfrm>
          <a:prstGeom prst="triangle">
            <a:avLst>
              <a:gd name="adj" fmla="val 0"/>
            </a:avLst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04875" y="828675"/>
            <a:ext cx="10382250" cy="5200650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5448300" y="2152650"/>
            <a:ext cx="6743700" cy="4705350"/>
          </a:xfrm>
          <a:prstGeom prst="triangle">
            <a:avLst>
              <a:gd name="adj" fmla="val 100000"/>
            </a:avLst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409575" y="-409575"/>
            <a:ext cx="1962150" cy="2781300"/>
          </a:xfrm>
          <a:prstGeom prst="triangle">
            <a:avLst>
              <a:gd name="adj" fmla="val 0"/>
            </a:avLst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66914" y="221343"/>
            <a:ext cx="11858172" cy="6415314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264324" y="494546"/>
            <a:ext cx="357242" cy="357242"/>
          </a:xfrm>
          <a:prstGeom prst="ellips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13"/>
          <p:cNvSpPr txBox="1"/>
          <p:nvPr userDrawn="1"/>
        </p:nvSpPr>
        <p:spPr>
          <a:xfrm>
            <a:off x="11177835" y="533619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 spc="0" baseline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‹#›</a:t>
            </a:fld>
            <a:endParaRPr lang="en-US" sz="1400" b="0" i="0" u="none" strike="noStrike" cap="none" spc="0" baseline="0" dirty="0">
              <a:solidFill>
                <a:schemeClr val="bg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576353" y="995804"/>
            <a:ext cx="11045213" cy="0"/>
          </a:xfrm>
          <a:prstGeom prst="line">
            <a:avLst/>
          </a:prstGeom>
          <a:ln w="6350">
            <a:solidFill>
              <a:srgbClr val="5A78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166257" y="1608697"/>
            <a:ext cx="7859486" cy="3640606"/>
            <a:chOff x="2166257" y="1448995"/>
            <a:chExt cx="7859486" cy="3640606"/>
          </a:xfrm>
        </p:grpSpPr>
        <p:sp>
          <p:nvSpPr>
            <p:cNvPr id="13" name="文本框 12"/>
            <p:cNvSpPr txBox="1"/>
            <p:nvPr/>
          </p:nvSpPr>
          <p:spPr>
            <a:xfrm>
              <a:off x="2679334" y="2460598"/>
              <a:ext cx="683333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b="1" dirty="0">
                  <a:solidFill>
                    <a:srgbClr val="5A789C"/>
                  </a:solidFill>
                  <a:cs typeface="+mn-ea"/>
                  <a:sym typeface="+mn-lt"/>
                </a:rPr>
                <a:t>研究生复试面试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425648" y="4693533"/>
              <a:ext cx="5340704" cy="396068"/>
              <a:chOff x="3425648" y="3793648"/>
              <a:chExt cx="5340704" cy="396068"/>
            </a:xfrm>
          </p:grpSpPr>
          <p:sp>
            <p:nvSpPr>
              <p:cNvPr id="14" name="圆角矩形 6"/>
              <p:cNvSpPr>
                <a:spLocks noChangeArrowheads="1"/>
              </p:cNvSpPr>
              <p:nvPr/>
            </p:nvSpPr>
            <p:spPr bwMode="auto">
              <a:xfrm>
                <a:off x="3425648" y="3793648"/>
                <a:ext cx="5340704" cy="396068"/>
              </a:xfrm>
              <a:prstGeom prst="roundRect">
                <a:avLst>
                  <a:gd name="adj" fmla="val 50000"/>
                </a:avLst>
              </a:prstGeom>
              <a:solidFill>
                <a:srgbClr val="5A789C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endParaRPr lang="zh-CN" altLang="en-US" sz="2000" spc="1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13164" y="3807016"/>
                <a:ext cx="336823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 algn="ctr">
                  <a:defRPr sz="2400">
                    <a:solidFill>
                      <a:schemeClr val="accent1"/>
                    </a:solidFill>
                    <a:effectLst>
                      <a:outerShdw dist="63500" dir="5400000" algn="tl" rotWithShape="0">
                        <a:prstClr val="black">
                          <a:alpha val="10000"/>
                        </a:prstClr>
                      </a:outerShdw>
                    </a:effectLst>
                    <a:latin typeface="DIN-BlackItalic" pitchFamily="50" charset="0"/>
                    <a:ea typeface="+mj-ea"/>
                  </a:defRPr>
                </a:lvl1pPr>
              </a:lstStyle>
              <a:p>
                <a:pPr algn="l"/>
                <a:r>
                  <a:rPr lang="zh-CN" altLang="en-US" sz="18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面试学生</a:t>
                </a:r>
                <a:r>
                  <a:rPr lang="zh-CN" altLang="en-US" sz="1800" dirty="0" smtClean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：              </a:t>
                </a:r>
                <a:r>
                  <a:rPr lang="zh-CN" altLang="en-US" sz="18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报考专业</a:t>
                </a:r>
                <a:r>
                  <a:rPr lang="zh-CN" altLang="en-US" sz="1800" dirty="0" smtClean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：</a:t>
                </a:r>
                <a:endParaRPr lang="zh-CN" altLang="en-US" sz="18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1" name="图形 24"/>
            <p:cNvSpPr/>
            <p:nvPr/>
          </p:nvSpPr>
          <p:spPr>
            <a:xfrm>
              <a:off x="5318113" y="1448995"/>
              <a:ext cx="1555774" cy="855169"/>
            </a:xfrm>
            <a:custGeom>
              <a:avLst/>
              <a:gdLst>
                <a:gd name="connsiteX0" fmla="*/ 543428 w 576238"/>
                <a:gd name="connsiteY0" fmla="*/ 274208 h 355968"/>
                <a:gd name="connsiteX1" fmla="*/ 543428 w 576238"/>
                <a:gd name="connsiteY1" fmla="*/ 338693 h 355968"/>
                <a:gd name="connsiteX2" fmla="*/ 541442 w 576238"/>
                <a:gd name="connsiteY2" fmla="*/ 343653 h 355968"/>
                <a:gd name="connsiteX3" fmla="*/ 535484 w 576238"/>
                <a:gd name="connsiteY3" fmla="*/ 345637 h 355968"/>
                <a:gd name="connsiteX4" fmla="*/ 517608 w 576238"/>
                <a:gd name="connsiteY4" fmla="*/ 354566 h 355968"/>
                <a:gd name="connsiteX5" fmla="*/ 512643 w 576238"/>
                <a:gd name="connsiteY5" fmla="*/ 355558 h 355968"/>
                <a:gd name="connsiteX6" fmla="*/ 509663 w 576238"/>
                <a:gd name="connsiteY6" fmla="*/ 350598 h 355968"/>
                <a:gd name="connsiteX7" fmla="*/ 514629 w 576238"/>
                <a:gd name="connsiteY7" fmla="*/ 277184 h 355968"/>
                <a:gd name="connsiteX8" fmla="*/ 543428 w 576238"/>
                <a:gd name="connsiteY8" fmla="*/ 274208 h 355968"/>
                <a:gd name="connsiteX9" fmla="*/ 288119 w 576238"/>
                <a:gd name="connsiteY9" fmla="*/ 251378 h 355968"/>
                <a:gd name="connsiteX10" fmla="*/ 126176 w 576238"/>
                <a:gd name="connsiteY10" fmla="*/ 274185 h 355968"/>
                <a:gd name="connsiteX11" fmla="*/ 288119 w 576238"/>
                <a:gd name="connsiteY11" fmla="*/ 296001 h 355968"/>
                <a:gd name="connsiteX12" fmla="*/ 450062 w 576238"/>
                <a:gd name="connsiteY12" fmla="*/ 274185 h 355968"/>
                <a:gd name="connsiteX13" fmla="*/ 288119 w 576238"/>
                <a:gd name="connsiteY13" fmla="*/ 251378 h 355968"/>
                <a:gd name="connsiteX14" fmla="*/ 288119 w 576238"/>
                <a:gd name="connsiteY14" fmla="*/ 126432 h 355968"/>
                <a:gd name="connsiteX15" fmla="*/ 111273 w 576238"/>
                <a:gd name="connsiteY15" fmla="*/ 178989 h 355968"/>
                <a:gd name="connsiteX16" fmla="*/ 111273 w 576238"/>
                <a:gd name="connsiteY16" fmla="*/ 190888 h 355968"/>
                <a:gd name="connsiteX17" fmla="*/ 288119 w 576238"/>
                <a:gd name="connsiteY17" fmla="*/ 144282 h 355968"/>
                <a:gd name="connsiteX18" fmla="*/ 464964 w 576238"/>
                <a:gd name="connsiteY18" fmla="*/ 190888 h 355968"/>
                <a:gd name="connsiteX19" fmla="*/ 464964 w 576238"/>
                <a:gd name="connsiteY19" fmla="*/ 178989 h 355968"/>
                <a:gd name="connsiteX20" fmla="*/ 288119 w 576238"/>
                <a:gd name="connsiteY20" fmla="*/ 126432 h 355968"/>
                <a:gd name="connsiteX21" fmla="*/ 288119 w 576238"/>
                <a:gd name="connsiteY21" fmla="*/ 0 h 355968"/>
                <a:gd name="connsiteX22" fmla="*/ 306002 w 576238"/>
                <a:gd name="connsiteY22" fmla="*/ 4462 h 355968"/>
                <a:gd name="connsiteX23" fmla="*/ 569284 w 576238"/>
                <a:gd name="connsiteY23" fmla="*/ 144282 h 355968"/>
                <a:gd name="connsiteX24" fmla="*/ 576238 w 576238"/>
                <a:gd name="connsiteY24" fmla="*/ 155190 h 355968"/>
                <a:gd name="connsiteX25" fmla="*/ 569284 w 576238"/>
                <a:gd name="connsiteY25" fmla="*/ 166098 h 355968"/>
                <a:gd name="connsiteX26" fmla="*/ 533517 w 576238"/>
                <a:gd name="connsiteY26" fmla="*/ 185930 h 355968"/>
                <a:gd name="connsiteX27" fmla="*/ 533517 w 576238"/>
                <a:gd name="connsiteY27" fmla="*/ 243445 h 355968"/>
                <a:gd name="connsiteX28" fmla="*/ 543452 w 576238"/>
                <a:gd name="connsiteY28" fmla="*/ 258319 h 355968"/>
                <a:gd name="connsiteX29" fmla="*/ 527556 w 576238"/>
                <a:gd name="connsiteY29" fmla="*/ 274185 h 355968"/>
                <a:gd name="connsiteX30" fmla="*/ 511660 w 576238"/>
                <a:gd name="connsiteY30" fmla="*/ 258319 h 355968"/>
                <a:gd name="connsiteX31" fmla="*/ 521595 w 576238"/>
                <a:gd name="connsiteY31" fmla="*/ 243445 h 355968"/>
                <a:gd name="connsiteX32" fmla="*/ 521595 w 576238"/>
                <a:gd name="connsiteY32" fmla="*/ 192872 h 355968"/>
                <a:gd name="connsiteX33" fmla="*/ 470925 w 576238"/>
                <a:gd name="connsiteY33" fmla="*/ 223612 h 355968"/>
                <a:gd name="connsiteX34" fmla="*/ 470925 w 576238"/>
                <a:gd name="connsiteY34" fmla="*/ 274185 h 355968"/>
                <a:gd name="connsiteX35" fmla="*/ 288119 w 576238"/>
                <a:gd name="connsiteY35" fmla="*/ 309884 h 355968"/>
                <a:gd name="connsiteX36" fmla="*/ 106306 w 576238"/>
                <a:gd name="connsiteY36" fmla="*/ 274185 h 355968"/>
                <a:gd name="connsiteX37" fmla="*/ 105312 w 576238"/>
                <a:gd name="connsiteY37" fmla="*/ 223612 h 355968"/>
                <a:gd name="connsiteX38" fmla="*/ 5961 w 576238"/>
                <a:gd name="connsiteY38" fmla="*/ 166098 h 355968"/>
                <a:gd name="connsiteX39" fmla="*/ 0 w 576238"/>
                <a:gd name="connsiteY39" fmla="*/ 155190 h 355968"/>
                <a:gd name="connsiteX40" fmla="*/ 6954 w 576238"/>
                <a:gd name="connsiteY40" fmla="*/ 144282 h 355968"/>
                <a:gd name="connsiteX41" fmla="*/ 270236 w 576238"/>
                <a:gd name="connsiteY41" fmla="*/ 4462 h 355968"/>
                <a:gd name="connsiteX42" fmla="*/ 288119 w 576238"/>
                <a:gd name="connsiteY42" fmla="*/ 0 h 3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6238" h="355968">
                  <a:moveTo>
                    <a:pt x="543428" y="274208"/>
                  </a:moveTo>
                  <a:lnTo>
                    <a:pt x="543428" y="338693"/>
                  </a:lnTo>
                  <a:cubicBezTo>
                    <a:pt x="543428" y="340677"/>
                    <a:pt x="542435" y="341669"/>
                    <a:pt x="541442" y="343653"/>
                  </a:cubicBezTo>
                  <a:cubicBezTo>
                    <a:pt x="539456" y="344645"/>
                    <a:pt x="537470" y="345637"/>
                    <a:pt x="535484" y="345637"/>
                  </a:cubicBezTo>
                  <a:cubicBezTo>
                    <a:pt x="531511" y="345637"/>
                    <a:pt x="524560" y="347621"/>
                    <a:pt x="517608" y="354566"/>
                  </a:cubicBezTo>
                  <a:cubicBezTo>
                    <a:pt x="516615" y="355558"/>
                    <a:pt x="513636" y="356550"/>
                    <a:pt x="512643" y="355558"/>
                  </a:cubicBezTo>
                  <a:cubicBezTo>
                    <a:pt x="510656" y="354566"/>
                    <a:pt x="509663" y="352582"/>
                    <a:pt x="509663" y="350598"/>
                  </a:cubicBezTo>
                  <a:lnTo>
                    <a:pt x="514629" y="277184"/>
                  </a:lnTo>
                  <a:cubicBezTo>
                    <a:pt x="514629" y="277184"/>
                    <a:pt x="530518" y="288097"/>
                    <a:pt x="543428" y="274208"/>
                  </a:cubicBezTo>
                  <a:close/>
                  <a:moveTo>
                    <a:pt x="288119" y="251378"/>
                  </a:moveTo>
                  <a:cubicBezTo>
                    <a:pt x="198703" y="251378"/>
                    <a:pt x="126176" y="261294"/>
                    <a:pt x="126176" y="274185"/>
                  </a:cubicBezTo>
                  <a:cubicBezTo>
                    <a:pt x="126176" y="286085"/>
                    <a:pt x="198703" y="296001"/>
                    <a:pt x="288119" y="296001"/>
                  </a:cubicBezTo>
                  <a:cubicBezTo>
                    <a:pt x="377535" y="296001"/>
                    <a:pt x="450062" y="286085"/>
                    <a:pt x="450062" y="274185"/>
                  </a:cubicBezTo>
                  <a:cubicBezTo>
                    <a:pt x="450062" y="261294"/>
                    <a:pt x="377535" y="251378"/>
                    <a:pt x="288119" y="251378"/>
                  </a:cubicBezTo>
                  <a:close/>
                  <a:moveTo>
                    <a:pt x="288119" y="126432"/>
                  </a:moveTo>
                  <a:cubicBezTo>
                    <a:pt x="146046" y="126432"/>
                    <a:pt x="111273" y="178989"/>
                    <a:pt x="111273" y="178989"/>
                  </a:cubicBezTo>
                  <a:lnTo>
                    <a:pt x="111273" y="190888"/>
                  </a:lnTo>
                  <a:cubicBezTo>
                    <a:pt x="123195" y="177997"/>
                    <a:pt x="165917" y="144282"/>
                    <a:pt x="288119" y="144282"/>
                  </a:cubicBezTo>
                  <a:cubicBezTo>
                    <a:pt x="410321" y="144282"/>
                    <a:pt x="453042" y="177997"/>
                    <a:pt x="464964" y="190888"/>
                  </a:cubicBezTo>
                  <a:lnTo>
                    <a:pt x="464964" y="178989"/>
                  </a:lnTo>
                  <a:cubicBezTo>
                    <a:pt x="464964" y="178989"/>
                    <a:pt x="430191" y="126432"/>
                    <a:pt x="288119" y="126432"/>
                  </a:cubicBezTo>
                  <a:close/>
                  <a:moveTo>
                    <a:pt x="288119" y="0"/>
                  </a:moveTo>
                  <a:cubicBezTo>
                    <a:pt x="294328" y="0"/>
                    <a:pt x="300538" y="1487"/>
                    <a:pt x="306002" y="4462"/>
                  </a:cubicBezTo>
                  <a:lnTo>
                    <a:pt x="569284" y="144282"/>
                  </a:lnTo>
                  <a:cubicBezTo>
                    <a:pt x="573258" y="146265"/>
                    <a:pt x="576238" y="150231"/>
                    <a:pt x="576238" y="155190"/>
                  </a:cubicBezTo>
                  <a:cubicBezTo>
                    <a:pt x="576238" y="160148"/>
                    <a:pt x="573258" y="164114"/>
                    <a:pt x="569284" y="166098"/>
                  </a:cubicBezTo>
                  <a:lnTo>
                    <a:pt x="533517" y="185930"/>
                  </a:lnTo>
                  <a:lnTo>
                    <a:pt x="533517" y="243445"/>
                  </a:lnTo>
                  <a:cubicBezTo>
                    <a:pt x="539478" y="245428"/>
                    <a:pt x="543452" y="251378"/>
                    <a:pt x="543452" y="258319"/>
                  </a:cubicBezTo>
                  <a:cubicBezTo>
                    <a:pt x="543452" y="266252"/>
                    <a:pt x="536498" y="274185"/>
                    <a:pt x="527556" y="274185"/>
                  </a:cubicBezTo>
                  <a:cubicBezTo>
                    <a:pt x="519608" y="274185"/>
                    <a:pt x="511660" y="266252"/>
                    <a:pt x="511660" y="258319"/>
                  </a:cubicBezTo>
                  <a:cubicBezTo>
                    <a:pt x="511660" y="251378"/>
                    <a:pt x="515634" y="245428"/>
                    <a:pt x="521595" y="243445"/>
                  </a:cubicBezTo>
                  <a:lnTo>
                    <a:pt x="521595" y="192872"/>
                  </a:lnTo>
                  <a:lnTo>
                    <a:pt x="470925" y="223612"/>
                  </a:lnTo>
                  <a:cubicBezTo>
                    <a:pt x="470925" y="223612"/>
                    <a:pt x="470925" y="272202"/>
                    <a:pt x="470925" y="274185"/>
                  </a:cubicBezTo>
                  <a:cubicBezTo>
                    <a:pt x="470925" y="294018"/>
                    <a:pt x="388464" y="309884"/>
                    <a:pt x="288119" y="309884"/>
                  </a:cubicBezTo>
                  <a:cubicBezTo>
                    <a:pt x="187774" y="309884"/>
                    <a:pt x="106306" y="294018"/>
                    <a:pt x="106306" y="274185"/>
                  </a:cubicBezTo>
                  <a:cubicBezTo>
                    <a:pt x="106306" y="272202"/>
                    <a:pt x="105312" y="223612"/>
                    <a:pt x="105312" y="223612"/>
                  </a:cubicBezTo>
                  <a:lnTo>
                    <a:pt x="5961" y="166098"/>
                  </a:lnTo>
                  <a:cubicBezTo>
                    <a:pt x="1987" y="164114"/>
                    <a:pt x="0" y="160148"/>
                    <a:pt x="0" y="155190"/>
                  </a:cubicBezTo>
                  <a:cubicBezTo>
                    <a:pt x="0" y="151223"/>
                    <a:pt x="2980" y="146265"/>
                    <a:pt x="6954" y="144282"/>
                  </a:cubicBezTo>
                  <a:lnTo>
                    <a:pt x="270236" y="4462"/>
                  </a:lnTo>
                  <a:cubicBezTo>
                    <a:pt x="275700" y="1487"/>
                    <a:pt x="281909" y="0"/>
                    <a:pt x="288119" y="0"/>
                  </a:cubicBezTo>
                  <a:close/>
                </a:path>
              </a:pathLst>
            </a:cu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6257" y="3650342"/>
              <a:ext cx="7859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urna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1370" y="1799774"/>
            <a:ext cx="5043716" cy="415108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33887" y="2115182"/>
            <a:ext cx="5210630" cy="3531428"/>
            <a:chOff x="6357260" y="2216119"/>
            <a:chExt cx="5210630" cy="3531428"/>
          </a:xfrm>
        </p:grpSpPr>
        <p:grpSp>
          <p:nvGrpSpPr>
            <p:cNvPr id="4" name="组合 3"/>
            <p:cNvGrpSpPr/>
            <p:nvPr/>
          </p:nvGrpSpPr>
          <p:grpSpPr>
            <a:xfrm>
              <a:off x="6357260" y="4523509"/>
              <a:ext cx="5163450" cy="1224038"/>
              <a:chOff x="6291943" y="4523509"/>
              <a:chExt cx="5163450" cy="122403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213083" y="4523509"/>
                <a:ext cx="4242310" cy="1224038"/>
                <a:chOff x="6641080" y="4795653"/>
                <a:chExt cx="4242310" cy="1224038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641080" y="479565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6641080" y="5221459"/>
                  <a:ext cx="4242310" cy="798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您的内容打在这里，或者在此框中选择粘贴，并选择只保留文字。并选择只保留文字。</a:t>
                  </a: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6291943" y="4701778"/>
                <a:ext cx="856343" cy="856343"/>
                <a:chOff x="10094685" y="-1110343"/>
                <a:chExt cx="856343" cy="856343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10094685" y="-1110343"/>
                  <a:ext cx="856343" cy="856343"/>
                </a:xfrm>
                <a:prstGeom prst="ellipse">
                  <a:avLst/>
                </a:prstGeom>
                <a:solidFill>
                  <a:srgbClr val="5A78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16" name="图片 14" descr="integral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4856" y="-970172"/>
                  <a:ext cx="576000" cy="576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组合 4"/>
            <p:cNvGrpSpPr/>
            <p:nvPr/>
          </p:nvGrpSpPr>
          <p:grpSpPr>
            <a:xfrm>
              <a:off x="6357260" y="2216119"/>
              <a:ext cx="5210630" cy="1224038"/>
              <a:chOff x="6212114" y="2216119"/>
              <a:chExt cx="5210630" cy="122403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212114" y="2394388"/>
                <a:ext cx="856343" cy="856343"/>
                <a:chOff x="7329714" y="-986971"/>
                <a:chExt cx="856343" cy="856343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7329714" y="-986971"/>
                  <a:ext cx="856343" cy="856343"/>
                </a:xfrm>
                <a:prstGeom prst="ellipse">
                  <a:avLst/>
                </a:prstGeom>
                <a:solidFill>
                  <a:srgbClr val="5A78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12" name="图片 15" descr="nav-list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9885" y="-846800"/>
                  <a:ext cx="576000" cy="5760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7"/>
              <p:cNvGrpSpPr/>
              <p:nvPr/>
            </p:nvGrpSpPr>
            <p:grpSpPr>
              <a:xfrm>
                <a:off x="7227597" y="2216119"/>
                <a:ext cx="4195147" cy="1224038"/>
                <a:chOff x="6641080" y="4795653"/>
                <a:chExt cx="4195147" cy="1224038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6641080" y="479565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6641081" y="5221459"/>
                  <a:ext cx="4195146" cy="798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您的内容打在这里，或者在此框中选择粘贴，并选择只保留文字。并选择只保留文字。</a:t>
                  </a: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>
            <a:xfrm>
              <a:off x="6545943" y="3981833"/>
              <a:ext cx="4934857" cy="0"/>
            </a:xfrm>
            <a:prstGeom prst="line">
              <a:avLst/>
            </a:prstGeom>
            <a:ln w="12700">
              <a:solidFill>
                <a:srgbClr val="5A789C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校园活动经历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783068" y="1799856"/>
            <a:ext cx="10538778" cy="4139715"/>
            <a:chOff x="783068" y="1843398"/>
            <a:chExt cx="10538778" cy="4139715"/>
          </a:xfrm>
        </p:grpSpPr>
        <p:grpSp>
          <p:nvGrpSpPr>
            <p:cNvPr id="36" name="组合 35"/>
            <p:cNvGrpSpPr/>
            <p:nvPr/>
          </p:nvGrpSpPr>
          <p:grpSpPr>
            <a:xfrm>
              <a:off x="783068" y="1843398"/>
              <a:ext cx="2830989" cy="4139715"/>
              <a:chOff x="783068" y="1843398"/>
              <a:chExt cx="2830989" cy="4139715"/>
            </a:xfrm>
          </p:grpSpPr>
          <p:sp>
            <p:nvSpPr>
              <p:cNvPr id="3" name="椭圆 12"/>
              <p:cNvSpPr>
                <a:spLocks noChangeArrowheads="1"/>
              </p:cNvSpPr>
              <p:nvPr/>
            </p:nvSpPr>
            <p:spPr bwMode="auto">
              <a:xfrm>
                <a:off x="1757103" y="3050452"/>
                <a:ext cx="882918" cy="882918"/>
              </a:xfrm>
              <a:prstGeom prst="ellipse">
                <a:avLst/>
              </a:prstGeom>
              <a:solidFill>
                <a:srgbClr val="5A789C"/>
              </a:solidFill>
              <a:ln>
                <a:noFill/>
              </a:ln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b="1" i="1" spc="3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01</a:t>
                </a:r>
                <a:endParaRPr lang="zh-CN" altLang="en-US" sz="2800" b="1" i="1" spc="3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4" name="直接连接符 14"/>
              <p:cNvCxnSpPr>
                <a:cxnSpLocks noChangeShapeType="1"/>
              </p:cNvCxnSpPr>
              <p:nvPr/>
            </p:nvCxnSpPr>
            <p:spPr bwMode="auto">
              <a:xfrm flipH="1" flipV="1">
                <a:off x="2198165" y="2468226"/>
                <a:ext cx="794" cy="539751"/>
              </a:xfrm>
              <a:prstGeom prst="line">
                <a:avLst/>
              </a:prstGeom>
              <a:noFill/>
              <a:ln w="19050" cmpd="sng">
                <a:solidFill>
                  <a:srgbClr val="5A789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5" name="组合 4"/>
              <p:cNvGrpSpPr/>
              <p:nvPr/>
            </p:nvGrpSpPr>
            <p:grpSpPr>
              <a:xfrm>
                <a:off x="1110029" y="1843398"/>
                <a:ext cx="2177067" cy="539751"/>
                <a:chOff x="1130067" y="1741799"/>
                <a:chExt cx="2177067" cy="539751"/>
              </a:xfrm>
            </p:grpSpPr>
            <p:sp>
              <p:nvSpPr>
                <p:cNvPr id="9" name="任意多边形 28"/>
                <p:cNvSpPr/>
                <p:nvPr/>
              </p:nvSpPr>
              <p:spPr bwMode="auto">
                <a:xfrm>
                  <a:off x="1130067" y="1741799"/>
                  <a:ext cx="2177067" cy="539751"/>
                </a:xfrm>
                <a:custGeom>
                  <a:avLst/>
                  <a:gdLst>
                    <a:gd name="T0" fmla="*/ 0 w 1524075"/>
                    <a:gd name="T1" fmla="*/ 0 h 169416"/>
                    <a:gd name="T2" fmla="*/ 1427460 w 1524075"/>
                    <a:gd name="T3" fmla="*/ 0 h 169416"/>
                    <a:gd name="T4" fmla="*/ 1524075 w 1524075"/>
                    <a:gd name="T5" fmla="*/ 84708 h 169416"/>
                    <a:gd name="T6" fmla="*/ 1427460 w 1524075"/>
                    <a:gd name="T7" fmla="*/ 169416 h 169416"/>
                    <a:gd name="T8" fmla="*/ 0 w 1524075"/>
                    <a:gd name="T9" fmla="*/ 169416 h 169416"/>
                    <a:gd name="T10" fmla="*/ 96615 w 1524075"/>
                    <a:gd name="T11" fmla="*/ 84708 h 169416"/>
                    <a:gd name="T12" fmla="*/ 0 w 1524075"/>
                    <a:gd name="T13" fmla="*/ 0 h 169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24075" h="169416">
                      <a:moveTo>
                        <a:pt x="0" y="0"/>
                      </a:moveTo>
                      <a:lnTo>
                        <a:pt x="1427460" y="0"/>
                      </a:lnTo>
                      <a:lnTo>
                        <a:pt x="1524075" y="84708"/>
                      </a:lnTo>
                      <a:lnTo>
                        <a:pt x="1427460" y="169416"/>
                      </a:lnTo>
                      <a:lnTo>
                        <a:pt x="0" y="169416"/>
                      </a:lnTo>
                      <a:lnTo>
                        <a:pt x="96615" y="847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A789C"/>
                </a:solidFill>
                <a:ln>
                  <a:noFill/>
                </a:ln>
              </p:spPr>
              <p:txBody>
                <a:bodyPr anchor="ctr"/>
                <a:lstStyle/>
                <a:p>
                  <a:endParaRPr lang="zh-CN" altLang="en-US" b="1" i="1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1510714" y="1782591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20XX</a:t>
                  </a:r>
                  <a:endParaRPr lang="zh-CN" altLang="en-US" sz="2400" b="1" i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783068" y="4362583"/>
                <a:ext cx="2830989" cy="1620530"/>
                <a:chOff x="1092128" y="4268241"/>
                <a:chExt cx="2830989" cy="162053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1092128" y="4731916"/>
                  <a:ext cx="2830989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</a:t>
                  </a: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1799736" y="4268241"/>
                  <a:ext cx="1415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校园经历</a:t>
                  </a:r>
                  <a:endParaRPr lang="en-US" altLang="zh-CN" sz="2400" b="1" dirty="0">
                    <a:solidFill>
                      <a:srgbClr val="5A789C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4636962" y="1843398"/>
              <a:ext cx="2830989" cy="4139715"/>
              <a:chOff x="4680505" y="1843398"/>
              <a:chExt cx="2830989" cy="4139715"/>
            </a:xfrm>
          </p:grpSpPr>
          <p:sp>
            <p:nvSpPr>
              <p:cNvPr id="12" name="椭圆 12"/>
              <p:cNvSpPr>
                <a:spLocks noChangeArrowheads="1"/>
              </p:cNvSpPr>
              <p:nvPr/>
            </p:nvSpPr>
            <p:spPr bwMode="auto">
              <a:xfrm>
                <a:off x="5654540" y="3050452"/>
                <a:ext cx="882918" cy="882918"/>
              </a:xfrm>
              <a:prstGeom prst="ellipse">
                <a:avLst/>
              </a:prstGeom>
              <a:solidFill>
                <a:srgbClr val="5A789C"/>
              </a:solidFill>
              <a:ln>
                <a:noFill/>
              </a:ln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b="1" i="1" spc="3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02</a:t>
                </a:r>
                <a:endParaRPr lang="zh-CN" altLang="en-US" sz="2800" b="1" i="1" spc="3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13" name="直接连接符 14"/>
              <p:cNvCxnSpPr>
                <a:cxnSpLocks noChangeShapeType="1"/>
              </p:cNvCxnSpPr>
              <p:nvPr/>
            </p:nvCxnSpPr>
            <p:spPr bwMode="auto">
              <a:xfrm flipH="1" flipV="1">
                <a:off x="6095602" y="2468226"/>
                <a:ext cx="794" cy="539751"/>
              </a:xfrm>
              <a:prstGeom prst="line">
                <a:avLst/>
              </a:prstGeom>
              <a:noFill/>
              <a:ln w="19050" cmpd="sng">
                <a:solidFill>
                  <a:srgbClr val="5A789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4" name="组合 13"/>
              <p:cNvGrpSpPr/>
              <p:nvPr/>
            </p:nvGrpSpPr>
            <p:grpSpPr>
              <a:xfrm>
                <a:off x="5007466" y="1843398"/>
                <a:ext cx="2177067" cy="539751"/>
                <a:chOff x="1130067" y="1741799"/>
                <a:chExt cx="2177067" cy="539751"/>
              </a:xfrm>
            </p:grpSpPr>
            <p:sp>
              <p:nvSpPr>
                <p:cNvPr id="18" name="任意多边形 28"/>
                <p:cNvSpPr/>
                <p:nvPr/>
              </p:nvSpPr>
              <p:spPr bwMode="auto">
                <a:xfrm>
                  <a:off x="1130067" y="1741799"/>
                  <a:ext cx="2177067" cy="539751"/>
                </a:xfrm>
                <a:custGeom>
                  <a:avLst/>
                  <a:gdLst>
                    <a:gd name="T0" fmla="*/ 0 w 1524075"/>
                    <a:gd name="T1" fmla="*/ 0 h 169416"/>
                    <a:gd name="T2" fmla="*/ 1427460 w 1524075"/>
                    <a:gd name="T3" fmla="*/ 0 h 169416"/>
                    <a:gd name="T4" fmla="*/ 1524075 w 1524075"/>
                    <a:gd name="T5" fmla="*/ 84708 h 169416"/>
                    <a:gd name="T6" fmla="*/ 1427460 w 1524075"/>
                    <a:gd name="T7" fmla="*/ 169416 h 169416"/>
                    <a:gd name="T8" fmla="*/ 0 w 1524075"/>
                    <a:gd name="T9" fmla="*/ 169416 h 169416"/>
                    <a:gd name="T10" fmla="*/ 96615 w 1524075"/>
                    <a:gd name="T11" fmla="*/ 84708 h 169416"/>
                    <a:gd name="T12" fmla="*/ 0 w 1524075"/>
                    <a:gd name="T13" fmla="*/ 0 h 169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24075" h="169416">
                      <a:moveTo>
                        <a:pt x="0" y="0"/>
                      </a:moveTo>
                      <a:lnTo>
                        <a:pt x="1427460" y="0"/>
                      </a:lnTo>
                      <a:lnTo>
                        <a:pt x="1524075" y="84708"/>
                      </a:lnTo>
                      <a:lnTo>
                        <a:pt x="1427460" y="169416"/>
                      </a:lnTo>
                      <a:lnTo>
                        <a:pt x="0" y="169416"/>
                      </a:lnTo>
                      <a:lnTo>
                        <a:pt x="96615" y="847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A789C"/>
                </a:solidFill>
                <a:ln>
                  <a:noFill/>
                </a:ln>
              </p:spPr>
              <p:txBody>
                <a:bodyPr anchor="ctr"/>
                <a:lstStyle/>
                <a:p>
                  <a:endParaRPr lang="zh-CN" altLang="en-US" b="1" i="1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1510714" y="1782591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20XX</a:t>
                  </a:r>
                  <a:endParaRPr lang="zh-CN" altLang="en-US" sz="2400" b="1" i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4680505" y="4362583"/>
                <a:ext cx="2830989" cy="1620530"/>
                <a:chOff x="1092128" y="4268241"/>
                <a:chExt cx="2830989" cy="1620530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1092128" y="4731916"/>
                  <a:ext cx="2830989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</a:t>
                  </a: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799736" y="4268241"/>
                  <a:ext cx="1415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校园经历</a:t>
                  </a:r>
                  <a:endParaRPr lang="en-US" altLang="zh-CN" sz="2400" b="1" dirty="0">
                    <a:solidFill>
                      <a:srgbClr val="5A789C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8490857" y="1843398"/>
              <a:ext cx="2830989" cy="4139715"/>
              <a:chOff x="8490857" y="1843398"/>
              <a:chExt cx="2830989" cy="4139715"/>
            </a:xfrm>
          </p:grpSpPr>
          <p:sp>
            <p:nvSpPr>
              <p:cNvPr id="21" name="椭圆 12"/>
              <p:cNvSpPr>
                <a:spLocks noChangeArrowheads="1"/>
              </p:cNvSpPr>
              <p:nvPr/>
            </p:nvSpPr>
            <p:spPr bwMode="auto">
              <a:xfrm>
                <a:off x="9464892" y="3050452"/>
                <a:ext cx="882918" cy="882918"/>
              </a:xfrm>
              <a:prstGeom prst="ellipse">
                <a:avLst/>
              </a:prstGeom>
              <a:solidFill>
                <a:srgbClr val="5A789C"/>
              </a:solidFill>
              <a:ln>
                <a:noFill/>
              </a:ln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b="1" i="1" spc="300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03</a:t>
                </a:r>
                <a:endParaRPr lang="zh-CN" altLang="en-US" sz="2800" b="1" i="1" spc="3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22" name="直接连接符 14"/>
              <p:cNvCxnSpPr>
                <a:cxnSpLocks noChangeShapeType="1"/>
              </p:cNvCxnSpPr>
              <p:nvPr/>
            </p:nvCxnSpPr>
            <p:spPr bwMode="auto">
              <a:xfrm flipH="1" flipV="1">
                <a:off x="9905954" y="2468226"/>
                <a:ext cx="794" cy="539751"/>
              </a:xfrm>
              <a:prstGeom prst="line">
                <a:avLst/>
              </a:prstGeom>
              <a:noFill/>
              <a:ln w="19050" cmpd="sng">
                <a:solidFill>
                  <a:srgbClr val="5A789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" name="组合 22"/>
              <p:cNvGrpSpPr/>
              <p:nvPr/>
            </p:nvGrpSpPr>
            <p:grpSpPr>
              <a:xfrm>
                <a:off x="8817818" y="1843398"/>
                <a:ext cx="2177067" cy="539751"/>
                <a:chOff x="1130067" y="1741799"/>
                <a:chExt cx="2177067" cy="539751"/>
              </a:xfrm>
            </p:grpSpPr>
            <p:sp>
              <p:nvSpPr>
                <p:cNvPr id="27" name="任意多边形 28"/>
                <p:cNvSpPr/>
                <p:nvPr/>
              </p:nvSpPr>
              <p:spPr bwMode="auto">
                <a:xfrm>
                  <a:off x="1130067" y="1741799"/>
                  <a:ext cx="2177067" cy="539751"/>
                </a:xfrm>
                <a:custGeom>
                  <a:avLst/>
                  <a:gdLst>
                    <a:gd name="T0" fmla="*/ 0 w 1524075"/>
                    <a:gd name="T1" fmla="*/ 0 h 169416"/>
                    <a:gd name="T2" fmla="*/ 1427460 w 1524075"/>
                    <a:gd name="T3" fmla="*/ 0 h 169416"/>
                    <a:gd name="T4" fmla="*/ 1524075 w 1524075"/>
                    <a:gd name="T5" fmla="*/ 84708 h 169416"/>
                    <a:gd name="T6" fmla="*/ 1427460 w 1524075"/>
                    <a:gd name="T7" fmla="*/ 169416 h 169416"/>
                    <a:gd name="T8" fmla="*/ 0 w 1524075"/>
                    <a:gd name="T9" fmla="*/ 169416 h 169416"/>
                    <a:gd name="T10" fmla="*/ 96615 w 1524075"/>
                    <a:gd name="T11" fmla="*/ 84708 h 169416"/>
                    <a:gd name="T12" fmla="*/ 0 w 1524075"/>
                    <a:gd name="T13" fmla="*/ 0 h 169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24075" h="169416">
                      <a:moveTo>
                        <a:pt x="0" y="0"/>
                      </a:moveTo>
                      <a:lnTo>
                        <a:pt x="1427460" y="0"/>
                      </a:lnTo>
                      <a:lnTo>
                        <a:pt x="1524075" y="84708"/>
                      </a:lnTo>
                      <a:lnTo>
                        <a:pt x="1427460" y="169416"/>
                      </a:lnTo>
                      <a:lnTo>
                        <a:pt x="0" y="169416"/>
                      </a:lnTo>
                      <a:lnTo>
                        <a:pt x="96615" y="847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A789C"/>
                </a:solidFill>
                <a:ln>
                  <a:noFill/>
                </a:ln>
              </p:spPr>
              <p:txBody>
                <a:bodyPr anchor="ctr"/>
                <a:lstStyle/>
                <a:p>
                  <a:endParaRPr lang="zh-CN" altLang="en-US" b="1" i="1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1510714" y="1782591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i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20XX</a:t>
                  </a:r>
                  <a:endParaRPr lang="zh-CN" altLang="en-US" sz="2400" b="1" i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8490857" y="4362583"/>
                <a:ext cx="2830989" cy="1620530"/>
                <a:chOff x="1092128" y="4268241"/>
                <a:chExt cx="2830989" cy="1620530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1092128" y="4731916"/>
                  <a:ext cx="2830989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您的内容打在这里，或者通过复制您的文本后，在此框中选择粘贴</a:t>
                  </a: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1799736" y="4268241"/>
                  <a:ext cx="1415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校园经历</a:t>
                  </a:r>
                  <a:endParaRPr lang="en-US" altLang="zh-CN" sz="2400" b="1" dirty="0">
                    <a:solidFill>
                      <a:srgbClr val="5A789C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0" name="文本框 39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校园活动经历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10896" y="2139936"/>
            <a:ext cx="3570209" cy="2620749"/>
            <a:chOff x="4310894" y="2371244"/>
            <a:chExt cx="3570209" cy="2620749"/>
          </a:xfrm>
        </p:grpSpPr>
        <p:sp>
          <p:nvSpPr>
            <p:cNvPr id="4" name="文本框 659"/>
            <p:cNvSpPr txBox="1"/>
            <p:nvPr/>
          </p:nvSpPr>
          <p:spPr>
            <a:xfrm>
              <a:off x="4310894" y="3565397"/>
              <a:ext cx="3570209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accent1"/>
                  </a:solidFill>
                  <a:effectLst>
                    <a:outerShdw dist="63500" dir="5400000" algn="tl" rotWithShape="0">
                      <a:prstClr val="black">
                        <a:alpha val="10000"/>
                      </a:prstClr>
                    </a:outerShdw>
                  </a:effectLst>
                  <a:latin typeface="DIN-BlackItalic" pitchFamily="50" charset="0"/>
                  <a:ea typeface="+mj-ea"/>
                </a:defRPr>
              </a:lvl1pPr>
            </a:lstStyle>
            <a:p>
              <a:pPr algn="ctr"/>
              <a:r>
                <a:rPr lang="zh-CN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社会实践活动</a:t>
              </a:r>
              <a:endPara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文本框 663"/>
            <p:cNvSpPr txBox="1"/>
            <p:nvPr/>
          </p:nvSpPr>
          <p:spPr>
            <a:xfrm>
              <a:off x="4961825" y="4682686"/>
              <a:ext cx="2268347" cy="30930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i="1">
                  <a:solidFill>
                    <a:schemeClr val="tx2"/>
                  </a:solidFill>
                  <a:latin typeface="Open Sans Light"/>
                  <a:cs typeface="Open Sans Light"/>
                </a:defRPr>
              </a:lvl1pPr>
            </a:lstStyle>
            <a:p>
              <a:pPr algn="l"/>
              <a:r>
                <a:rPr lang="en-US" altLang="zh-CN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Social Practice</a:t>
              </a:r>
              <a:endParaRPr lang="zh-CN" altLang="en-US" i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5998" y="4441646"/>
              <a:ext cx="2340000" cy="0"/>
            </a:xfrm>
            <a:prstGeom prst="line">
              <a:avLst/>
            </a:prstGeom>
            <a:ln>
              <a:solidFill>
                <a:srgbClr val="5A789C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六边形 5"/>
            <p:cNvSpPr/>
            <p:nvPr/>
          </p:nvSpPr>
          <p:spPr bwMode="auto">
            <a:xfrm>
              <a:off x="5642943" y="2371244"/>
              <a:ext cx="906110" cy="905230"/>
            </a:xfrm>
            <a:prstGeom prst="ellipse">
              <a:avLst/>
            </a:prstGeom>
            <a:solidFill>
              <a:srgbClr val="5A789C"/>
            </a:solidFill>
            <a:ln w="19050">
              <a:noFill/>
            </a:ln>
            <a:effectLst>
              <a:outerShdw blurRad="381000" dist="304800" dir="8100000" algn="tr" rotWithShape="0">
                <a:prstClr val="black">
                  <a:alpha val="1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1727200"/>
            <a:ext cx="3817257" cy="439782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65915" y="1915886"/>
            <a:ext cx="6734628" cy="1785204"/>
            <a:chOff x="4920343" y="1915886"/>
            <a:chExt cx="6734628" cy="1785204"/>
          </a:xfrm>
        </p:grpSpPr>
        <p:sp>
          <p:nvSpPr>
            <p:cNvPr id="4" name="矩形 3"/>
            <p:cNvSpPr/>
            <p:nvPr/>
          </p:nvSpPr>
          <p:spPr>
            <a:xfrm>
              <a:off x="4920343" y="1915886"/>
              <a:ext cx="6702198" cy="696685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cs typeface="+mn-ea"/>
                  <a:sym typeface="+mn-lt"/>
                </a:rPr>
                <a:t>01</a:t>
              </a:r>
              <a:r>
                <a:rPr lang="en-US" altLang="zh-CN" sz="2000" b="1" dirty="0">
                  <a:cs typeface="+mn-ea"/>
                  <a:sym typeface="+mn-lt"/>
                </a:rPr>
                <a:t>. 20XX—20XX </a:t>
              </a:r>
              <a:r>
                <a:rPr lang="zh-CN" altLang="en-US" sz="2000" b="1" dirty="0">
                  <a:cs typeface="+mn-ea"/>
                  <a:sym typeface="+mn-lt"/>
                </a:rPr>
                <a:t>于稻壳有限公司工作。任职机械助理。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428344" y="2902858"/>
              <a:ext cx="6226627" cy="798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主要负责的工作内容有：您的内容打在这里，或者通过复制您的文本后，在此框中选择粘贴，并选择只保留文字。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65915" y="4187371"/>
            <a:ext cx="6734628" cy="1785204"/>
            <a:chOff x="4920343" y="1915886"/>
            <a:chExt cx="6734628" cy="1785204"/>
          </a:xfrm>
        </p:grpSpPr>
        <p:sp>
          <p:nvSpPr>
            <p:cNvPr id="7" name="矩形 6"/>
            <p:cNvSpPr/>
            <p:nvPr/>
          </p:nvSpPr>
          <p:spPr>
            <a:xfrm>
              <a:off x="4920343" y="1915886"/>
              <a:ext cx="6702198" cy="696685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cs typeface="+mn-ea"/>
                  <a:sym typeface="+mn-lt"/>
                </a:rPr>
                <a:t>02</a:t>
              </a:r>
              <a:r>
                <a:rPr lang="en-US" altLang="zh-CN" sz="2000" b="1" dirty="0">
                  <a:cs typeface="+mn-ea"/>
                  <a:sym typeface="+mn-lt"/>
                </a:rPr>
                <a:t>. 20XX—20XX </a:t>
              </a:r>
              <a:r>
                <a:rPr lang="zh-CN" altLang="en-US" sz="2000" b="1" dirty="0">
                  <a:cs typeface="+mn-ea"/>
                  <a:sym typeface="+mn-lt"/>
                </a:rPr>
                <a:t>于金山有限公司工作。任职机械专员。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428344" y="2902858"/>
              <a:ext cx="6226627" cy="798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主要负责的工作内容有：您的内容打在这里，或者通过复制您的文本后，在此框中选择粘贴，并选择只保留文字。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实习经历介绍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26741" y="1832432"/>
            <a:ext cx="5499894" cy="3904074"/>
            <a:chOff x="6023315" y="2070005"/>
            <a:chExt cx="5499894" cy="3904074"/>
          </a:xfrm>
        </p:grpSpPr>
        <p:grpSp>
          <p:nvGrpSpPr>
            <p:cNvPr id="3" name="组合 2"/>
            <p:cNvGrpSpPr/>
            <p:nvPr/>
          </p:nvGrpSpPr>
          <p:grpSpPr>
            <a:xfrm>
              <a:off x="6023315" y="2070005"/>
              <a:ext cx="5384912" cy="855722"/>
              <a:chOff x="6489700" y="1652159"/>
              <a:chExt cx="5384912" cy="85572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7203953" y="1652159"/>
                <a:ext cx="4670659" cy="855722"/>
                <a:chOff x="7341747" y="2106690"/>
                <a:chExt cx="4670659" cy="855722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7341748" y="210669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7341747" y="2544862"/>
                  <a:ext cx="4670659" cy="417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通过复制您的文本后，在此框中选择粘贴粘贴</a:t>
                  </a:r>
                </a:p>
              </p:txBody>
            </p:sp>
          </p:grpSp>
          <p:sp>
            <p:nvSpPr>
              <p:cNvPr id="17" name="椭圆 16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5A7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0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6023315" y="3594180"/>
              <a:ext cx="5384913" cy="855722"/>
              <a:chOff x="6489700" y="1652159"/>
              <a:chExt cx="5384913" cy="855722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203954" y="1652159"/>
                <a:ext cx="4670659" cy="855722"/>
                <a:chOff x="7341748" y="2106690"/>
                <a:chExt cx="4670659" cy="855722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7341748" y="210669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7341748" y="2544862"/>
                  <a:ext cx="4670659" cy="417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通过复制您的文本后，在此框中选择粘贴粘贴</a:t>
                  </a:r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5A7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0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23315" y="5118357"/>
              <a:ext cx="5499894" cy="855722"/>
              <a:chOff x="6489700" y="1652159"/>
              <a:chExt cx="5499894" cy="855722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203954" y="1652159"/>
                <a:ext cx="4785640" cy="855722"/>
                <a:chOff x="7341748" y="2106690"/>
                <a:chExt cx="4785640" cy="855722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7341748" y="210669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7341748" y="2544862"/>
                  <a:ext cx="4785640" cy="417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通过复制您的文本后，在此框中选择粘贴粘贴</a:t>
                  </a:r>
                </a:p>
              </p:txBody>
            </p:sp>
          </p:grpSp>
          <p:sp>
            <p:nvSpPr>
              <p:cNvPr id="9" name="椭圆 8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5A7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000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6222101" y="3265019"/>
              <a:ext cx="4547273" cy="0"/>
            </a:xfrm>
            <a:prstGeom prst="line">
              <a:avLst/>
            </a:prstGeom>
            <a:ln w="15875">
              <a:solidFill>
                <a:srgbClr val="5A789C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251130" y="4789194"/>
              <a:ext cx="4503730" cy="0"/>
            </a:xfrm>
            <a:prstGeom prst="line">
              <a:avLst/>
            </a:prstGeom>
            <a:ln w="15875">
              <a:solidFill>
                <a:srgbClr val="5A789C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84677" y="1701538"/>
            <a:ext cx="4736421" cy="4165862"/>
            <a:chOff x="704622" y="1701538"/>
            <a:chExt cx="4736421" cy="4165862"/>
          </a:xfrm>
        </p:grpSpPr>
        <p:grpSp>
          <p:nvGrpSpPr>
            <p:cNvPr id="21" name="组合 20"/>
            <p:cNvGrpSpPr/>
            <p:nvPr/>
          </p:nvGrpSpPr>
          <p:grpSpPr>
            <a:xfrm>
              <a:off x="704622" y="1701538"/>
              <a:ext cx="4736421" cy="1897488"/>
              <a:chOff x="7383618" y="2166351"/>
              <a:chExt cx="4736421" cy="189748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64152" y="2671670"/>
                <a:ext cx="914492" cy="14400"/>
              </a:xfrm>
              <a:prstGeom prst="rect">
                <a:avLst/>
              </a:prstGeom>
              <a:solidFill>
                <a:srgbClr val="5A7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383618" y="2907432"/>
                <a:ext cx="4736421" cy="11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您的内容打在这里，或者在此框中选择粘贴，并选择只保留文字。在此框中选择粘贴，并选择只保留文字。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383618" y="2166351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5A789C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04622" y="4000500"/>
              <a:ext cx="4572000" cy="186690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关于实习感想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166257" y="1608697"/>
            <a:ext cx="7859486" cy="3640606"/>
            <a:chOff x="2166257" y="1448995"/>
            <a:chExt cx="7859486" cy="3640606"/>
          </a:xfrm>
        </p:grpSpPr>
        <p:sp>
          <p:nvSpPr>
            <p:cNvPr id="13" name="文本框 12"/>
            <p:cNvSpPr txBox="1"/>
            <p:nvPr/>
          </p:nvSpPr>
          <p:spPr>
            <a:xfrm>
              <a:off x="2679334" y="2460598"/>
              <a:ext cx="683333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b="1" dirty="0">
                  <a:solidFill>
                    <a:srgbClr val="5A789C"/>
                  </a:solidFill>
                  <a:cs typeface="+mn-ea"/>
                  <a:sym typeface="+mn-lt"/>
                </a:rPr>
                <a:t>谢谢各位老师！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425648" y="4693533"/>
              <a:ext cx="5340704" cy="396068"/>
              <a:chOff x="3425648" y="3793648"/>
              <a:chExt cx="5340704" cy="396068"/>
            </a:xfrm>
          </p:grpSpPr>
          <p:sp>
            <p:nvSpPr>
              <p:cNvPr id="14" name="圆角矩形 6"/>
              <p:cNvSpPr>
                <a:spLocks noChangeArrowheads="1"/>
              </p:cNvSpPr>
              <p:nvPr/>
            </p:nvSpPr>
            <p:spPr bwMode="auto">
              <a:xfrm>
                <a:off x="3425648" y="3793648"/>
                <a:ext cx="5340704" cy="396068"/>
              </a:xfrm>
              <a:prstGeom prst="roundRect">
                <a:avLst>
                  <a:gd name="adj" fmla="val 50000"/>
                </a:avLst>
              </a:prstGeom>
              <a:solidFill>
                <a:srgbClr val="5A789C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endParaRPr lang="zh-CN" altLang="en-US" sz="2000" spc="1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13164" y="3807016"/>
                <a:ext cx="368081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 algn="ctr">
                  <a:defRPr sz="2400">
                    <a:solidFill>
                      <a:schemeClr val="accent1"/>
                    </a:solidFill>
                    <a:effectLst>
                      <a:outerShdw dist="63500" dir="5400000" algn="tl" rotWithShape="0">
                        <a:prstClr val="black">
                          <a:alpha val="10000"/>
                        </a:prstClr>
                      </a:outerShdw>
                    </a:effectLst>
                    <a:latin typeface="DIN-BlackItalic" pitchFamily="50" charset="0"/>
                    <a:ea typeface="+mj-ea"/>
                  </a:defRPr>
                </a:lvl1pPr>
              </a:lstStyle>
              <a:p>
                <a:pPr algn="l"/>
                <a:r>
                  <a:rPr lang="zh-CN" altLang="en-US" sz="18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面试学生</a:t>
                </a:r>
                <a:r>
                  <a:rPr lang="zh-CN" altLang="en-US" sz="1800" dirty="0" smtClean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：                   </a:t>
                </a:r>
                <a:r>
                  <a:rPr lang="zh-CN" altLang="en-US" sz="18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报考专业</a:t>
                </a:r>
                <a:r>
                  <a:rPr lang="zh-CN" altLang="en-US" sz="1800" dirty="0" smtClean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：</a:t>
                </a:r>
                <a:endParaRPr lang="zh-CN" altLang="en-US" sz="18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1" name="图形 24"/>
            <p:cNvSpPr/>
            <p:nvPr/>
          </p:nvSpPr>
          <p:spPr>
            <a:xfrm>
              <a:off x="5318113" y="1448995"/>
              <a:ext cx="1555774" cy="855169"/>
            </a:xfrm>
            <a:custGeom>
              <a:avLst/>
              <a:gdLst>
                <a:gd name="connsiteX0" fmla="*/ 543428 w 576238"/>
                <a:gd name="connsiteY0" fmla="*/ 274208 h 355968"/>
                <a:gd name="connsiteX1" fmla="*/ 543428 w 576238"/>
                <a:gd name="connsiteY1" fmla="*/ 338693 h 355968"/>
                <a:gd name="connsiteX2" fmla="*/ 541442 w 576238"/>
                <a:gd name="connsiteY2" fmla="*/ 343653 h 355968"/>
                <a:gd name="connsiteX3" fmla="*/ 535484 w 576238"/>
                <a:gd name="connsiteY3" fmla="*/ 345637 h 355968"/>
                <a:gd name="connsiteX4" fmla="*/ 517608 w 576238"/>
                <a:gd name="connsiteY4" fmla="*/ 354566 h 355968"/>
                <a:gd name="connsiteX5" fmla="*/ 512643 w 576238"/>
                <a:gd name="connsiteY5" fmla="*/ 355558 h 355968"/>
                <a:gd name="connsiteX6" fmla="*/ 509663 w 576238"/>
                <a:gd name="connsiteY6" fmla="*/ 350598 h 355968"/>
                <a:gd name="connsiteX7" fmla="*/ 514629 w 576238"/>
                <a:gd name="connsiteY7" fmla="*/ 277184 h 355968"/>
                <a:gd name="connsiteX8" fmla="*/ 543428 w 576238"/>
                <a:gd name="connsiteY8" fmla="*/ 274208 h 355968"/>
                <a:gd name="connsiteX9" fmla="*/ 288119 w 576238"/>
                <a:gd name="connsiteY9" fmla="*/ 251378 h 355968"/>
                <a:gd name="connsiteX10" fmla="*/ 126176 w 576238"/>
                <a:gd name="connsiteY10" fmla="*/ 274185 h 355968"/>
                <a:gd name="connsiteX11" fmla="*/ 288119 w 576238"/>
                <a:gd name="connsiteY11" fmla="*/ 296001 h 355968"/>
                <a:gd name="connsiteX12" fmla="*/ 450062 w 576238"/>
                <a:gd name="connsiteY12" fmla="*/ 274185 h 355968"/>
                <a:gd name="connsiteX13" fmla="*/ 288119 w 576238"/>
                <a:gd name="connsiteY13" fmla="*/ 251378 h 355968"/>
                <a:gd name="connsiteX14" fmla="*/ 288119 w 576238"/>
                <a:gd name="connsiteY14" fmla="*/ 126432 h 355968"/>
                <a:gd name="connsiteX15" fmla="*/ 111273 w 576238"/>
                <a:gd name="connsiteY15" fmla="*/ 178989 h 355968"/>
                <a:gd name="connsiteX16" fmla="*/ 111273 w 576238"/>
                <a:gd name="connsiteY16" fmla="*/ 190888 h 355968"/>
                <a:gd name="connsiteX17" fmla="*/ 288119 w 576238"/>
                <a:gd name="connsiteY17" fmla="*/ 144282 h 355968"/>
                <a:gd name="connsiteX18" fmla="*/ 464964 w 576238"/>
                <a:gd name="connsiteY18" fmla="*/ 190888 h 355968"/>
                <a:gd name="connsiteX19" fmla="*/ 464964 w 576238"/>
                <a:gd name="connsiteY19" fmla="*/ 178989 h 355968"/>
                <a:gd name="connsiteX20" fmla="*/ 288119 w 576238"/>
                <a:gd name="connsiteY20" fmla="*/ 126432 h 355968"/>
                <a:gd name="connsiteX21" fmla="*/ 288119 w 576238"/>
                <a:gd name="connsiteY21" fmla="*/ 0 h 355968"/>
                <a:gd name="connsiteX22" fmla="*/ 306002 w 576238"/>
                <a:gd name="connsiteY22" fmla="*/ 4462 h 355968"/>
                <a:gd name="connsiteX23" fmla="*/ 569284 w 576238"/>
                <a:gd name="connsiteY23" fmla="*/ 144282 h 355968"/>
                <a:gd name="connsiteX24" fmla="*/ 576238 w 576238"/>
                <a:gd name="connsiteY24" fmla="*/ 155190 h 355968"/>
                <a:gd name="connsiteX25" fmla="*/ 569284 w 576238"/>
                <a:gd name="connsiteY25" fmla="*/ 166098 h 355968"/>
                <a:gd name="connsiteX26" fmla="*/ 533517 w 576238"/>
                <a:gd name="connsiteY26" fmla="*/ 185930 h 355968"/>
                <a:gd name="connsiteX27" fmla="*/ 533517 w 576238"/>
                <a:gd name="connsiteY27" fmla="*/ 243445 h 355968"/>
                <a:gd name="connsiteX28" fmla="*/ 543452 w 576238"/>
                <a:gd name="connsiteY28" fmla="*/ 258319 h 355968"/>
                <a:gd name="connsiteX29" fmla="*/ 527556 w 576238"/>
                <a:gd name="connsiteY29" fmla="*/ 274185 h 355968"/>
                <a:gd name="connsiteX30" fmla="*/ 511660 w 576238"/>
                <a:gd name="connsiteY30" fmla="*/ 258319 h 355968"/>
                <a:gd name="connsiteX31" fmla="*/ 521595 w 576238"/>
                <a:gd name="connsiteY31" fmla="*/ 243445 h 355968"/>
                <a:gd name="connsiteX32" fmla="*/ 521595 w 576238"/>
                <a:gd name="connsiteY32" fmla="*/ 192872 h 355968"/>
                <a:gd name="connsiteX33" fmla="*/ 470925 w 576238"/>
                <a:gd name="connsiteY33" fmla="*/ 223612 h 355968"/>
                <a:gd name="connsiteX34" fmla="*/ 470925 w 576238"/>
                <a:gd name="connsiteY34" fmla="*/ 274185 h 355968"/>
                <a:gd name="connsiteX35" fmla="*/ 288119 w 576238"/>
                <a:gd name="connsiteY35" fmla="*/ 309884 h 355968"/>
                <a:gd name="connsiteX36" fmla="*/ 106306 w 576238"/>
                <a:gd name="connsiteY36" fmla="*/ 274185 h 355968"/>
                <a:gd name="connsiteX37" fmla="*/ 105312 w 576238"/>
                <a:gd name="connsiteY37" fmla="*/ 223612 h 355968"/>
                <a:gd name="connsiteX38" fmla="*/ 5961 w 576238"/>
                <a:gd name="connsiteY38" fmla="*/ 166098 h 355968"/>
                <a:gd name="connsiteX39" fmla="*/ 0 w 576238"/>
                <a:gd name="connsiteY39" fmla="*/ 155190 h 355968"/>
                <a:gd name="connsiteX40" fmla="*/ 6954 w 576238"/>
                <a:gd name="connsiteY40" fmla="*/ 144282 h 355968"/>
                <a:gd name="connsiteX41" fmla="*/ 270236 w 576238"/>
                <a:gd name="connsiteY41" fmla="*/ 4462 h 355968"/>
                <a:gd name="connsiteX42" fmla="*/ 288119 w 576238"/>
                <a:gd name="connsiteY42" fmla="*/ 0 h 3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76238" h="355968">
                  <a:moveTo>
                    <a:pt x="543428" y="274208"/>
                  </a:moveTo>
                  <a:lnTo>
                    <a:pt x="543428" y="338693"/>
                  </a:lnTo>
                  <a:cubicBezTo>
                    <a:pt x="543428" y="340677"/>
                    <a:pt x="542435" y="341669"/>
                    <a:pt x="541442" y="343653"/>
                  </a:cubicBezTo>
                  <a:cubicBezTo>
                    <a:pt x="539456" y="344645"/>
                    <a:pt x="537470" y="345637"/>
                    <a:pt x="535484" y="345637"/>
                  </a:cubicBezTo>
                  <a:cubicBezTo>
                    <a:pt x="531511" y="345637"/>
                    <a:pt x="524560" y="347621"/>
                    <a:pt x="517608" y="354566"/>
                  </a:cubicBezTo>
                  <a:cubicBezTo>
                    <a:pt x="516615" y="355558"/>
                    <a:pt x="513636" y="356550"/>
                    <a:pt x="512643" y="355558"/>
                  </a:cubicBezTo>
                  <a:cubicBezTo>
                    <a:pt x="510656" y="354566"/>
                    <a:pt x="509663" y="352582"/>
                    <a:pt x="509663" y="350598"/>
                  </a:cubicBezTo>
                  <a:lnTo>
                    <a:pt x="514629" y="277184"/>
                  </a:lnTo>
                  <a:cubicBezTo>
                    <a:pt x="514629" y="277184"/>
                    <a:pt x="530518" y="288097"/>
                    <a:pt x="543428" y="274208"/>
                  </a:cubicBezTo>
                  <a:close/>
                  <a:moveTo>
                    <a:pt x="288119" y="251378"/>
                  </a:moveTo>
                  <a:cubicBezTo>
                    <a:pt x="198703" y="251378"/>
                    <a:pt x="126176" y="261294"/>
                    <a:pt x="126176" y="274185"/>
                  </a:cubicBezTo>
                  <a:cubicBezTo>
                    <a:pt x="126176" y="286085"/>
                    <a:pt x="198703" y="296001"/>
                    <a:pt x="288119" y="296001"/>
                  </a:cubicBezTo>
                  <a:cubicBezTo>
                    <a:pt x="377535" y="296001"/>
                    <a:pt x="450062" y="286085"/>
                    <a:pt x="450062" y="274185"/>
                  </a:cubicBezTo>
                  <a:cubicBezTo>
                    <a:pt x="450062" y="261294"/>
                    <a:pt x="377535" y="251378"/>
                    <a:pt x="288119" y="251378"/>
                  </a:cubicBezTo>
                  <a:close/>
                  <a:moveTo>
                    <a:pt x="288119" y="126432"/>
                  </a:moveTo>
                  <a:cubicBezTo>
                    <a:pt x="146046" y="126432"/>
                    <a:pt x="111273" y="178989"/>
                    <a:pt x="111273" y="178989"/>
                  </a:cubicBezTo>
                  <a:lnTo>
                    <a:pt x="111273" y="190888"/>
                  </a:lnTo>
                  <a:cubicBezTo>
                    <a:pt x="123195" y="177997"/>
                    <a:pt x="165917" y="144282"/>
                    <a:pt x="288119" y="144282"/>
                  </a:cubicBezTo>
                  <a:cubicBezTo>
                    <a:pt x="410321" y="144282"/>
                    <a:pt x="453042" y="177997"/>
                    <a:pt x="464964" y="190888"/>
                  </a:cubicBezTo>
                  <a:lnTo>
                    <a:pt x="464964" y="178989"/>
                  </a:lnTo>
                  <a:cubicBezTo>
                    <a:pt x="464964" y="178989"/>
                    <a:pt x="430191" y="126432"/>
                    <a:pt x="288119" y="126432"/>
                  </a:cubicBezTo>
                  <a:close/>
                  <a:moveTo>
                    <a:pt x="288119" y="0"/>
                  </a:moveTo>
                  <a:cubicBezTo>
                    <a:pt x="294328" y="0"/>
                    <a:pt x="300538" y="1487"/>
                    <a:pt x="306002" y="4462"/>
                  </a:cubicBezTo>
                  <a:lnTo>
                    <a:pt x="569284" y="144282"/>
                  </a:lnTo>
                  <a:cubicBezTo>
                    <a:pt x="573258" y="146265"/>
                    <a:pt x="576238" y="150231"/>
                    <a:pt x="576238" y="155190"/>
                  </a:cubicBezTo>
                  <a:cubicBezTo>
                    <a:pt x="576238" y="160148"/>
                    <a:pt x="573258" y="164114"/>
                    <a:pt x="569284" y="166098"/>
                  </a:cubicBezTo>
                  <a:lnTo>
                    <a:pt x="533517" y="185930"/>
                  </a:lnTo>
                  <a:lnTo>
                    <a:pt x="533517" y="243445"/>
                  </a:lnTo>
                  <a:cubicBezTo>
                    <a:pt x="539478" y="245428"/>
                    <a:pt x="543452" y="251378"/>
                    <a:pt x="543452" y="258319"/>
                  </a:cubicBezTo>
                  <a:cubicBezTo>
                    <a:pt x="543452" y="266252"/>
                    <a:pt x="536498" y="274185"/>
                    <a:pt x="527556" y="274185"/>
                  </a:cubicBezTo>
                  <a:cubicBezTo>
                    <a:pt x="519608" y="274185"/>
                    <a:pt x="511660" y="266252"/>
                    <a:pt x="511660" y="258319"/>
                  </a:cubicBezTo>
                  <a:cubicBezTo>
                    <a:pt x="511660" y="251378"/>
                    <a:pt x="515634" y="245428"/>
                    <a:pt x="521595" y="243445"/>
                  </a:cubicBezTo>
                  <a:lnTo>
                    <a:pt x="521595" y="192872"/>
                  </a:lnTo>
                  <a:lnTo>
                    <a:pt x="470925" y="223612"/>
                  </a:lnTo>
                  <a:cubicBezTo>
                    <a:pt x="470925" y="223612"/>
                    <a:pt x="470925" y="272202"/>
                    <a:pt x="470925" y="274185"/>
                  </a:cubicBezTo>
                  <a:cubicBezTo>
                    <a:pt x="470925" y="294018"/>
                    <a:pt x="388464" y="309884"/>
                    <a:pt x="288119" y="309884"/>
                  </a:cubicBezTo>
                  <a:cubicBezTo>
                    <a:pt x="187774" y="309884"/>
                    <a:pt x="106306" y="294018"/>
                    <a:pt x="106306" y="274185"/>
                  </a:cubicBezTo>
                  <a:cubicBezTo>
                    <a:pt x="106306" y="272202"/>
                    <a:pt x="105312" y="223612"/>
                    <a:pt x="105312" y="223612"/>
                  </a:cubicBezTo>
                  <a:lnTo>
                    <a:pt x="5961" y="166098"/>
                  </a:lnTo>
                  <a:cubicBezTo>
                    <a:pt x="1987" y="164114"/>
                    <a:pt x="0" y="160148"/>
                    <a:pt x="0" y="155190"/>
                  </a:cubicBezTo>
                  <a:cubicBezTo>
                    <a:pt x="0" y="151223"/>
                    <a:pt x="2980" y="146265"/>
                    <a:pt x="6954" y="144282"/>
                  </a:cubicBezTo>
                  <a:lnTo>
                    <a:pt x="270236" y="4462"/>
                  </a:lnTo>
                  <a:cubicBezTo>
                    <a:pt x="275700" y="1487"/>
                    <a:pt x="281909" y="0"/>
                    <a:pt x="288119" y="0"/>
                  </a:cubicBezTo>
                  <a:close/>
                </a:path>
              </a:pathLst>
            </a:cu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66257" y="3650342"/>
              <a:ext cx="7859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urna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36248" y="1193754"/>
            <a:ext cx="2719504" cy="1252921"/>
            <a:chOff x="1576296" y="2634296"/>
            <a:chExt cx="2719504" cy="1252921"/>
          </a:xfrm>
        </p:grpSpPr>
        <p:sp>
          <p:nvSpPr>
            <p:cNvPr id="5" name="文本框 4"/>
            <p:cNvSpPr txBox="1"/>
            <p:nvPr/>
          </p:nvSpPr>
          <p:spPr>
            <a:xfrm>
              <a:off x="1576296" y="2634296"/>
              <a:ext cx="27195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600" normalizeH="0" baseline="0" noProof="0" dirty="0">
                  <a:ln>
                    <a:noFill/>
                  </a:ln>
                  <a:solidFill>
                    <a:srgbClr val="5A789C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 rot="16200000">
              <a:off x="2705216" y="2464178"/>
              <a:ext cx="461665" cy="238441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1" u="none" strike="noStrike" kern="1200" cap="none" spc="600" normalizeH="0" baseline="0" noProof="0" dirty="0">
                  <a:ln>
                    <a:noFill/>
                  </a:ln>
                  <a:solidFill>
                    <a:srgbClr val="5A789C"/>
                  </a:solidFill>
                  <a:effectLst/>
                  <a:uLnTx/>
                  <a:uFillTx/>
                  <a:cs typeface="+mn-ea"/>
                  <a:sym typeface="+mn-lt"/>
                </a:rPr>
                <a:t>CONTENT</a:t>
              </a:r>
              <a:endParaRPr kumimoji="0" lang="zh-CN" altLang="en-US" b="0" i="1" u="none" strike="noStrike" kern="1200" cap="none" spc="60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808061" y="3105428"/>
            <a:ext cx="8575878" cy="2090686"/>
            <a:chOff x="2033032" y="3105428"/>
            <a:chExt cx="8575878" cy="2090686"/>
          </a:xfrm>
        </p:grpSpPr>
        <p:grpSp>
          <p:nvGrpSpPr>
            <p:cNvPr id="8" name="组合 7"/>
            <p:cNvGrpSpPr/>
            <p:nvPr/>
          </p:nvGrpSpPr>
          <p:grpSpPr>
            <a:xfrm>
              <a:off x="2033032" y="3105428"/>
              <a:ext cx="3260019" cy="755373"/>
              <a:chOff x="6041649" y="1464052"/>
              <a:chExt cx="3260019" cy="755373"/>
            </a:xfrm>
          </p:grpSpPr>
          <p:sp>
            <p:nvSpPr>
              <p:cNvPr id="24" name="文本框 659"/>
              <p:cNvSpPr txBox="1"/>
              <p:nvPr/>
            </p:nvSpPr>
            <p:spPr>
              <a:xfrm>
                <a:off x="6851109" y="1464052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accent1"/>
                    </a:solidFill>
                    <a:effectLst>
                      <a:outerShdw dist="63500" dir="5400000" algn="tl" rotWithShape="0">
                        <a:prstClr val="black">
                          <a:alpha val="10000"/>
                        </a:prstClr>
                      </a:outerShdw>
                    </a:effectLst>
                    <a:latin typeface="DIN-BlackItalic" pitchFamily="50" charset="0"/>
                    <a:ea typeface="+mj-ea"/>
                  </a:defRPr>
                </a:lvl1pPr>
              </a:lstStyle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个人基本信息</a:t>
                </a:r>
              </a:p>
            </p:txBody>
          </p:sp>
          <p:sp>
            <p:nvSpPr>
              <p:cNvPr id="25" name="文本框 663"/>
              <p:cNvSpPr txBox="1"/>
              <p:nvPr/>
            </p:nvSpPr>
            <p:spPr>
              <a:xfrm>
                <a:off x="6851109" y="1952739"/>
                <a:ext cx="1866067" cy="26668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1600" i="1">
                    <a:solidFill>
                      <a:schemeClr val="tx2"/>
                    </a:solidFill>
                    <a:latin typeface="Open Sans Light"/>
                    <a:cs typeface="Open Sans Light"/>
                  </a:defRPr>
                </a:lvl1pPr>
              </a:lstStyle>
              <a:p>
                <a:pPr algn="l"/>
                <a:r>
                  <a:rPr lang="en-US" altLang="zh-CN" sz="1400" i="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+mn-ea"/>
                    <a:sym typeface="+mn-lt"/>
                  </a:rPr>
                  <a:t>About Me</a:t>
                </a: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6961668" y="1943927"/>
                <a:ext cx="2340000" cy="0"/>
              </a:xfrm>
              <a:prstGeom prst="line">
                <a:avLst/>
              </a:prstGeom>
              <a:ln>
                <a:solidFill>
                  <a:srgbClr val="5A789C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六边形 5"/>
              <p:cNvSpPr/>
              <p:nvPr/>
            </p:nvSpPr>
            <p:spPr bwMode="auto">
              <a:xfrm>
                <a:off x="6041649" y="1528154"/>
                <a:ext cx="644400" cy="643774"/>
              </a:xfrm>
              <a:prstGeom prst="ellipse">
                <a:avLst/>
              </a:prstGeom>
              <a:solidFill>
                <a:srgbClr val="5A789C"/>
              </a:solidFill>
              <a:ln w="19050">
                <a:noFill/>
              </a:ln>
              <a:effectLst>
                <a:outerShdw blurRad="381000" dist="304800" dir="8100000" algn="tr" rotWithShape="0">
                  <a:prstClr val="black">
                    <a:alpha val="1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48891" y="3105428"/>
              <a:ext cx="3260019" cy="740858"/>
              <a:chOff x="6041649" y="2566338"/>
              <a:chExt cx="3260019" cy="740858"/>
            </a:xfrm>
          </p:grpSpPr>
          <p:sp>
            <p:nvSpPr>
              <p:cNvPr id="20" name="文本框 659"/>
              <p:cNvSpPr txBox="1"/>
              <p:nvPr/>
            </p:nvSpPr>
            <p:spPr>
              <a:xfrm>
                <a:off x="6851109" y="256633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accent1"/>
                    </a:solidFill>
                    <a:effectLst>
                      <a:outerShdw dist="63500" dir="5400000" algn="tl" rotWithShape="0">
                        <a:prstClr val="black">
                          <a:alpha val="10000"/>
                        </a:prstClr>
                      </a:outerShdw>
                    </a:effectLst>
                    <a:latin typeface="DIN-BlackItalic" pitchFamily="50" charset="0"/>
                    <a:ea typeface="+mj-ea"/>
                  </a:defRPr>
                </a:lvl1pPr>
              </a:lstStyle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教育经历介绍</a:t>
                </a:r>
              </a:p>
            </p:txBody>
          </p:sp>
          <p:sp>
            <p:nvSpPr>
              <p:cNvPr id="21" name="文本框 663"/>
              <p:cNvSpPr txBox="1"/>
              <p:nvPr/>
            </p:nvSpPr>
            <p:spPr>
              <a:xfrm>
                <a:off x="6851110" y="3055024"/>
                <a:ext cx="2312382" cy="25217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1600" i="1">
                    <a:solidFill>
                      <a:schemeClr val="tx2"/>
                    </a:solidFill>
                    <a:latin typeface="Open Sans Light"/>
                    <a:cs typeface="Open Sans Light"/>
                  </a:defRPr>
                </a:lvl1pPr>
              </a:lstStyle>
              <a:p>
                <a:pPr algn="l"/>
                <a:r>
                  <a:rPr lang="en-US" altLang="zh-CN" sz="1400" i="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+mn-ea"/>
                    <a:sym typeface="+mn-lt"/>
                  </a:rPr>
                  <a:t>About Education</a:t>
                </a:r>
                <a:endParaRPr lang="zh-CN" altLang="en-US" sz="1400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6961668" y="3046213"/>
                <a:ext cx="2340000" cy="0"/>
              </a:xfrm>
              <a:prstGeom prst="line">
                <a:avLst/>
              </a:prstGeom>
              <a:ln>
                <a:solidFill>
                  <a:srgbClr val="5A789C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六边形 5"/>
              <p:cNvSpPr/>
              <p:nvPr/>
            </p:nvSpPr>
            <p:spPr bwMode="auto">
              <a:xfrm>
                <a:off x="6041649" y="2634296"/>
                <a:ext cx="644400" cy="643774"/>
              </a:xfrm>
              <a:prstGeom prst="ellipse">
                <a:avLst/>
              </a:prstGeom>
              <a:solidFill>
                <a:srgbClr val="5A789C"/>
              </a:solidFill>
              <a:ln w="19050">
                <a:noFill/>
              </a:ln>
              <a:effectLst>
                <a:outerShdw blurRad="381000" dist="304800" dir="8100000" algn="tr" rotWithShape="0">
                  <a:prstClr val="black">
                    <a:alpha val="1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033032" y="4455841"/>
              <a:ext cx="3260019" cy="740273"/>
              <a:chOff x="6041649" y="3668624"/>
              <a:chExt cx="3260019" cy="740273"/>
            </a:xfrm>
          </p:grpSpPr>
          <p:sp>
            <p:nvSpPr>
              <p:cNvPr id="16" name="文本框 659"/>
              <p:cNvSpPr txBox="1"/>
              <p:nvPr/>
            </p:nvSpPr>
            <p:spPr>
              <a:xfrm>
                <a:off x="6851109" y="3668624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accent1"/>
                    </a:solidFill>
                    <a:effectLst>
                      <a:outerShdw dist="63500" dir="5400000" algn="tl" rotWithShape="0">
                        <a:prstClr val="black">
                          <a:alpha val="10000"/>
                        </a:prstClr>
                      </a:outerShdw>
                    </a:effectLst>
                    <a:latin typeface="DIN-BlackItalic" pitchFamily="50" charset="0"/>
                    <a:ea typeface="+mj-ea"/>
                  </a:defRPr>
                </a:lvl1pPr>
              </a:lstStyle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校园活动经历</a:t>
                </a:r>
              </a:p>
            </p:txBody>
          </p:sp>
          <p:sp>
            <p:nvSpPr>
              <p:cNvPr id="17" name="文本框 663"/>
              <p:cNvSpPr txBox="1"/>
              <p:nvPr/>
            </p:nvSpPr>
            <p:spPr>
              <a:xfrm>
                <a:off x="6851109" y="4157310"/>
                <a:ext cx="2054753" cy="25158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1600" i="1">
                    <a:solidFill>
                      <a:schemeClr val="tx2"/>
                    </a:solidFill>
                    <a:latin typeface="Open Sans Light"/>
                    <a:cs typeface="Open Sans Light"/>
                  </a:defRPr>
                </a:lvl1pPr>
              </a:lstStyle>
              <a:p>
                <a:pPr algn="l"/>
                <a:r>
                  <a:rPr lang="en-US" altLang="zh-CN" sz="1400" i="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+mn-ea"/>
                    <a:sym typeface="+mn-lt"/>
                  </a:rPr>
                  <a:t>Campus Activity</a:t>
                </a:r>
                <a:endParaRPr lang="zh-CN" altLang="en-US" sz="1400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961668" y="4148499"/>
                <a:ext cx="2340000" cy="0"/>
              </a:xfrm>
              <a:prstGeom prst="line">
                <a:avLst/>
              </a:prstGeom>
              <a:ln>
                <a:solidFill>
                  <a:srgbClr val="5A789C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六边形 5"/>
              <p:cNvSpPr/>
              <p:nvPr/>
            </p:nvSpPr>
            <p:spPr bwMode="auto">
              <a:xfrm>
                <a:off x="6041649" y="3740438"/>
                <a:ext cx="644400" cy="643774"/>
              </a:xfrm>
              <a:prstGeom prst="ellipse">
                <a:avLst/>
              </a:prstGeom>
              <a:solidFill>
                <a:srgbClr val="5A789C"/>
              </a:solidFill>
              <a:ln w="19050">
                <a:noFill/>
              </a:ln>
              <a:effectLst>
                <a:outerShdw blurRad="381000" dist="304800" dir="8100000" algn="tr" rotWithShape="0">
                  <a:prstClr val="black">
                    <a:alpha val="1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348891" y="4455841"/>
              <a:ext cx="3260019" cy="725759"/>
              <a:chOff x="6041649" y="4770911"/>
              <a:chExt cx="3260019" cy="72575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6961668" y="5250786"/>
                <a:ext cx="2340000" cy="0"/>
              </a:xfrm>
              <a:prstGeom prst="line">
                <a:avLst/>
              </a:prstGeom>
              <a:ln>
                <a:solidFill>
                  <a:srgbClr val="5A789C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659"/>
              <p:cNvSpPr txBox="1"/>
              <p:nvPr/>
            </p:nvSpPr>
            <p:spPr>
              <a:xfrm>
                <a:off x="6851109" y="4770911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accent1"/>
                    </a:solidFill>
                    <a:effectLst>
                      <a:outerShdw dist="63500" dir="5400000" algn="tl" rotWithShape="0">
                        <a:prstClr val="black">
                          <a:alpha val="10000"/>
                        </a:prstClr>
                      </a:outerShdw>
                    </a:effectLst>
                    <a:latin typeface="DIN-BlackItalic" pitchFamily="50" charset="0"/>
                    <a:ea typeface="+mj-ea"/>
                  </a:defRPr>
                </a:lvl1pPr>
              </a:lstStyle>
              <a:p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社会实践活动</a:t>
                </a:r>
              </a:p>
            </p:txBody>
          </p:sp>
          <p:sp>
            <p:nvSpPr>
              <p:cNvPr id="14" name="文本框 663"/>
              <p:cNvSpPr txBox="1"/>
              <p:nvPr/>
            </p:nvSpPr>
            <p:spPr>
              <a:xfrm>
                <a:off x="6851109" y="5259597"/>
                <a:ext cx="2355925" cy="237073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1600" i="1">
                    <a:solidFill>
                      <a:schemeClr val="tx2"/>
                    </a:solidFill>
                    <a:latin typeface="Open Sans Light"/>
                    <a:cs typeface="Open Sans Light"/>
                  </a:defRPr>
                </a:lvl1pPr>
              </a:lstStyle>
              <a:p>
                <a:pPr algn="l"/>
                <a:r>
                  <a:rPr lang="en-US" altLang="zh-CN" sz="1400" i="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+mn-ea"/>
                    <a:sym typeface="+mn-lt"/>
                  </a:rPr>
                  <a:t>Social Practice</a:t>
                </a:r>
                <a:endParaRPr lang="zh-CN" altLang="en-US" sz="1400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15" name="六边形 5"/>
              <p:cNvSpPr/>
              <p:nvPr/>
            </p:nvSpPr>
            <p:spPr bwMode="auto">
              <a:xfrm>
                <a:off x="6041649" y="4846580"/>
                <a:ext cx="644400" cy="643774"/>
              </a:xfrm>
              <a:prstGeom prst="ellipse">
                <a:avLst/>
              </a:prstGeom>
              <a:solidFill>
                <a:srgbClr val="5A789C"/>
              </a:solidFill>
              <a:ln w="19050">
                <a:noFill/>
              </a:ln>
              <a:effectLst>
                <a:outerShdw blurRad="381000" dist="304800" dir="8100000" algn="tr" rotWithShape="0">
                  <a:prstClr val="black">
                    <a:alpha val="1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10896" y="2139936"/>
            <a:ext cx="3570208" cy="2578129"/>
            <a:chOff x="4310896" y="2371244"/>
            <a:chExt cx="3570208" cy="2578129"/>
          </a:xfrm>
        </p:grpSpPr>
        <p:sp>
          <p:nvSpPr>
            <p:cNvPr id="4" name="文本框 659"/>
            <p:cNvSpPr txBox="1"/>
            <p:nvPr/>
          </p:nvSpPr>
          <p:spPr>
            <a:xfrm>
              <a:off x="4310896" y="3565397"/>
              <a:ext cx="3570208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accent1"/>
                  </a:solidFill>
                  <a:effectLst>
                    <a:outerShdw dist="63500" dir="5400000" algn="tl" rotWithShape="0">
                      <a:prstClr val="black">
                        <a:alpha val="10000"/>
                      </a:prstClr>
                    </a:outerShdw>
                  </a:effectLst>
                  <a:latin typeface="DIN-BlackItalic" pitchFamily="50" charset="0"/>
                  <a:ea typeface="+mj-ea"/>
                </a:defRPr>
              </a:lvl1pPr>
            </a:lstStyle>
            <a:p>
              <a:pPr algn="ctr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个人基本信息</a:t>
              </a:r>
            </a:p>
          </p:txBody>
        </p:sp>
        <p:sp>
          <p:nvSpPr>
            <p:cNvPr id="5" name="文本框 663"/>
            <p:cNvSpPr txBox="1"/>
            <p:nvPr/>
          </p:nvSpPr>
          <p:spPr>
            <a:xfrm>
              <a:off x="5162967" y="4682687"/>
              <a:ext cx="1866067" cy="26668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i="1">
                  <a:solidFill>
                    <a:schemeClr val="tx2"/>
                  </a:solidFill>
                  <a:latin typeface="Open Sans Light"/>
                  <a:cs typeface="Open Sans Light"/>
                </a:defRPr>
              </a:lvl1pPr>
            </a:lstStyle>
            <a:p>
              <a:r>
                <a:rPr lang="en-US" altLang="zh-CN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About Me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6000" y="4441646"/>
              <a:ext cx="2340000" cy="0"/>
            </a:xfrm>
            <a:prstGeom prst="line">
              <a:avLst/>
            </a:prstGeom>
            <a:ln>
              <a:solidFill>
                <a:srgbClr val="5A789C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六边形 5"/>
            <p:cNvSpPr/>
            <p:nvPr/>
          </p:nvSpPr>
          <p:spPr bwMode="auto">
            <a:xfrm>
              <a:off x="5642945" y="2371244"/>
              <a:ext cx="906110" cy="905230"/>
            </a:xfrm>
            <a:prstGeom prst="ellipse">
              <a:avLst/>
            </a:prstGeom>
            <a:solidFill>
              <a:srgbClr val="5A789C"/>
            </a:solidFill>
            <a:ln w="19050">
              <a:noFill/>
            </a:ln>
            <a:effectLst>
              <a:outerShdw blurRad="381000" dist="304800" dir="8100000" algn="tr" rotWithShape="0">
                <a:prstClr val="black">
                  <a:alpha val="1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207759" y="1766458"/>
            <a:ext cx="9776482" cy="4037215"/>
            <a:chOff x="1286976" y="1766458"/>
            <a:chExt cx="9776482" cy="4037215"/>
          </a:xfrm>
        </p:grpSpPr>
        <p:grpSp>
          <p:nvGrpSpPr>
            <p:cNvPr id="11" name="组合 10"/>
            <p:cNvGrpSpPr/>
            <p:nvPr/>
          </p:nvGrpSpPr>
          <p:grpSpPr>
            <a:xfrm>
              <a:off x="1286976" y="1766458"/>
              <a:ext cx="3241481" cy="4037215"/>
              <a:chOff x="1780462" y="1826556"/>
              <a:chExt cx="3241481" cy="403721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780462" y="1826556"/>
                <a:ext cx="3241481" cy="40372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5A789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004500" y="1984630"/>
                <a:ext cx="2712643" cy="3627758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765893" y="1824977"/>
              <a:ext cx="5297565" cy="3975127"/>
              <a:chOff x="5765893" y="1691846"/>
              <a:chExt cx="5297565" cy="397512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65893" y="2650763"/>
                <a:ext cx="5297565" cy="30162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Clr>
                    <a:srgbClr val="5A789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年龄</a:t>
                </a:r>
                <a:r>
                  <a:rPr lang="zh-CN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：</a:t>
                </a:r>
                <a:endPara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Clr>
                    <a:srgbClr val="5A789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 籍贯：</a:t>
                </a:r>
                <a:endPara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Clr>
                    <a:srgbClr val="5A789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政治</a:t>
                </a: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面貌： </a:t>
                </a:r>
                <a:endPara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Clr>
                    <a:srgbClr val="5A789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毕业</a:t>
                </a: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院校： </a:t>
                </a:r>
                <a:endParaRPr lang="en-US" altLang="zh-C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Clr>
                    <a:srgbClr val="5A789C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报考</a:t>
                </a:r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信息： 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5765893" y="2372107"/>
                <a:ext cx="2826564" cy="0"/>
              </a:xfrm>
              <a:prstGeom prst="line">
                <a:avLst/>
              </a:prstGeom>
              <a:ln w="19050">
                <a:solidFill>
                  <a:srgbClr val="5A78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/>
              <p:cNvSpPr txBox="1"/>
              <p:nvPr/>
            </p:nvSpPr>
            <p:spPr>
              <a:xfrm>
                <a:off x="5765893" y="1691846"/>
                <a:ext cx="13773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spc="300" dirty="0">
                    <a:solidFill>
                      <a:srgbClr val="5A789C"/>
                    </a:solidFill>
                    <a:cs typeface="+mn-ea"/>
                    <a:sym typeface="+mn-lt"/>
                  </a:rPr>
                  <a:t>姓名</a:t>
                </a:r>
                <a:r>
                  <a:rPr lang="zh-CN" altLang="en-US" sz="2800" b="1" spc="300" dirty="0" smtClean="0">
                    <a:solidFill>
                      <a:srgbClr val="5A789C"/>
                    </a:solidFill>
                    <a:cs typeface="+mn-ea"/>
                    <a:sym typeface="+mn-lt"/>
                  </a:rPr>
                  <a:t>：</a:t>
                </a:r>
                <a:endParaRPr lang="zh-CN" altLang="en-US" sz="2800" b="1" spc="300" dirty="0">
                  <a:solidFill>
                    <a:srgbClr val="5A789C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个人基本信息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883532" y="1756046"/>
          <a:ext cx="10424935" cy="242406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84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66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u="none" strike="noStrike" kern="100" spc="6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初试成绩</a:t>
                      </a:r>
                      <a:endParaRPr lang="zh-CN" altLang="en-US" sz="2400" b="0" i="0" u="none" strike="noStrike" spc="6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78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8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A789C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数学</a:t>
                      </a:r>
                      <a:endParaRPr lang="zh-CN" altLang="en-US" sz="2000" b="1" i="0" u="none" strike="noStrike" spc="600" dirty="0">
                        <a:solidFill>
                          <a:srgbClr val="5A789C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A789C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英语</a:t>
                      </a:r>
                      <a:endParaRPr lang="zh-CN" altLang="en-US" sz="2000" b="1" i="0" u="none" strike="noStrike" spc="600" dirty="0">
                        <a:solidFill>
                          <a:srgbClr val="5A789C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A789C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思想政治</a:t>
                      </a:r>
                      <a:endParaRPr lang="zh-CN" altLang="en-US" sz="2000" b="1" i="0" u="none" strike="noStrike" spc="600" dirty="0">
                        <a:solidFill>
                          <a:srgbClr val="5A789C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A789C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专业课</a:t>
                      </a:r>
                      <a:endParaRPr lang="zh-CN" altLang="en-US" sz="2000" b="1" i="0" u="none" strike="noStrike" spc="600" dirty="0">
                        <a:solidFill>
                          <a:srgbClr val="5A789C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5A789C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总分</a:t>
                      </a:r>
                      <a:endParaRPr lang="zh-CN" altLang="en-US" sz="2000" b="1" i="0" u="none" strike="noStrike" spc="600" dirty="0">
                        <a:solidFill>
                          <a:srgbClr val="5A789C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2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92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95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93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370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883532" y="4652221"/>
            <a:ext cx="9944125" cy="1463462"/>
            <a:chOff x="928913" y="4681249"/>
            <a:chExt cx="9944125" cy="1463462"/>
          </a:xfrm>
        </p:grpSpPr>
        <p:sp>
          <p:nvSpPr>
            <p:cNvPr id="2" name="矩形 1"/>
            <p:cNvSpPr/>
            <p:nvPr/>
          </p:nvSpPr>
          <p:spPr>
            <a:xfrm>
              <a:off x="928913" y="5582441"/>
              <a:ext cx="9944125" cy="562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n"/>
              </a:pPr>
              <a:r>
                <a:rPr lang="zh-CN" altLang="zh-CN" b="1" dirty="0">
                  <a:solidFill>
                    <a:srgbClr val="8095AE"/>
                  </a:solidFill>
                  <a:cs typeface="+mn-ea"/>
                  <a:sym typeface="+mn-lt"/>
                </a:rPr>
                <a:t>主修课程：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机械工程 、机械设计基础、机械工程材料、制造技术基础、电工与电子技术等。</a:t>
              </a:r>
              <a:endPara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28914" y="5035376"/>
              <a:ext cx="1988045" cy="5622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n"/>
              </a:pPr>
              <a:r>
                <a:rPr lang="zh-CN" altLang="zh-CN" b="1" dirty="0">
                  <a:solidFill>
                    <a:srgbClr val="8095AE"/>
                  </a:solidFill>
                  <a:cs typeface="+mn-ea"/>
                  <a:sym typeface="+mn-lt"/>
                </a:rPr>
                <a:t>班级排名</a:t>
              </a:r>
              <a:r>
                <a:rPr lang="en-US" altLang="zh-CN" b="1" dirty="0">
                  <a:solidFill>
                    <a:srgbClr val="8095AE"/>
                  </a:solidFill>
                  <a:cs typeface="+mn-ea"/>
                  <a:sym typeface="+mn-lt"/>
                </a:rPr>
                <a:t>: </a:t>
              </a:r>
              <a:r>
                <a:rPr lang="en-US" altLang="zh-CN" dirty="0">
                  <a:solidFill>
                    <a:srgbClr val="595959"/>
                  </a:solidFill>
                  <a:cs typeface="+mn-ea"/>
                  <a:sym typeface="+mn-lt"/>
                </a:rPr>
                <a:t>3/32</a:t>
              </a:r>
              <a:endParaRPr lang="zh-CN" altLang="zh-CN" kern="100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28914" y="4681249"/>
              <a:ext cx="2173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b="1" dirty="0">
                  <a:solidFill>
                    <a:srgbClr val="8095AE"/>
                  </a:solidFill>
                  <a:cs typeface="+mn-ea"/>
                  <a:sym typeface="+mn-lt"/>
                </a:rPr>
                <a:t>GPA</a:t>
              </a:r>
              <a:r>
                <a:rPr lang="zh-CN" altLang="en-US" b="1" dirty="0">
                  <a:solidFill>
                    <a:srgbClr val="8095AE"/>
                  </a:solidFill>
                  <a:cs typeface="+mn-ea"/>
                  <a:sym typeface="+mn-lt"/>
                </a:rPr>
                <a:t>： 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3.6 / 4.0 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个人报考信息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10896" y="2139936"/>
            <a:ext cx="3570209" cy="2548178"/>
            <a:chOff x="4310895" y="2371244"/>
            <a:chExt cx="3570209" cy="2548178"/>
          </a:xfrm>
        </p:grpSpPr>
        <p:sp>
          <p:nvSpPr>
            <p:cNvPr id="4" name="文本框 659"/>
            <p:cNvSpPr txBox="1"/>
            <p:nvPr/>
          </p:nvSpPr>
          <p:spPr>
            <a:xfrm>
              <a:off x="4310895" y="3565397"/>
              <a:ext cx="3570209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accent1"/>
                  </a:solidFill>
                  <a:effectLst>
                    <a:outerShdw dist="63500" dir="5400000" algn="tl" rotWithShape="0">
                      <a:prstClr val="black">
                        <a:alpha val="10000"/>
                      </a:prstClr>
                    </a:outerShdw>
                  </a:effectLst>
                  <a:latin typeface="DIN-BlackItalic" pitchFamily="50" charset="0"/>
                  <a:ea typeface="+mj-ea"/>
                </a:defRPr>
              </a:lvl1pPr>
            </a:lstStyle>
            <a:p>
              <a:pPr algn="ctr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教育经历介绍</a:t>
              </a:r>
            </a:p>
          </p:txBody>
        </p:sp>
        <p:sp>
          <p:nvSpPr>
            <p:cNvPr id="5" name="文本框 663"/>
            <p:cNvSpPr txBox="1"/>
            <p:nvPr/>
          </p:nvSpPr>
          <p:spPr>
            <a:xfrm>
              <a:off x="4802168" y="4682687"/>
              <a:ext cx="2587662" cy="2367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i="1">
                  <a:solidFill>
                    <a:schemeClr val="tx2"/>
                  </a:solidFill>
                  <a:latin typeface="Open Sans Light"/>
                  <a:cs typeface="Open Sans Light"/>
                </a:defRPr>
              </a:lvl1pPr>
            </a:lstStyle>
            <a:p>
              <a:r>
                <a:rPr lang="en-US" altLang="zh-CN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About Education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5999" y="4441646"/>
              <a:ext cx="2340000" cy="0"/>
            </a:xfrm>
            <a:prstGeom prst="line">
              <a:avLst/>
            </a:prstGeom>
            <a:ln>
              <a:solidFill>
                <a:srgbClr val="5A789C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六边形 5"/>
            <p:cNvSpPr/>
            <p:nvPr/>
          </p:nvSpPr>
          <p:spPr bwMode="auto">
            <a:xfrm>
              <a:off x="5642944" y="2371244"/>
              <a:ext cx="906110" cy="905230"/>
            </a:xfrm>
            <a:prstGeom prst="ellipse">
              <a:avLst/>
            </a:prstGeom>
            <a:solidFill>
              <a:srgbClr val="5A789C"/>
            </a:solidFill>
            <a:ln w="19050">
              <a:noFill/>
            </a:ln>
            <a:effectLst>
              <a:outerShdw blurRad="381000" dist="304800" dir="8100000" algn="tr" rotWithShape="0">
                <a:prstClr val="black">
                  <a:alpha val="1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70600" y="3889829"/>
            <a:ext cx="5364163" cy="2418896"/>
          </a:xfrm>
          <a:prstGeom prst="rect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70600" y="1277257"/>
            <a:ext cx="5364000" cy="235494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7115" y="2221472"/>
            <a:ext cx="4591228" cy="3507872"/>
            <a:chOff x="837115" y="2003758"/>
            <a:chExt cx="4591228" cy="3507872"/>
          </a:xfrm>
        </p:grpSpPr>
        <p:grpSp>
          <p:nvGrpSpPr>
            <p:cNvPr id="30" name="组合 29"/>
            <p:cNvGrpSpPr/>
            <p:nvPr/>
          </p:nvGrpSpPr>
          <p:grpSpPr>
            <a:xfrm>
              <a:off x="837116" y="4275243"/>
              <a:ext cx="4591227" cy="1236387"/>
              <a:chOff x="895173" y="4841300"/>
              <a:chExt cx="4591227" cy="1236387"/>
            </a:xfrm>
          </p:grpSpPr>
          <p:pic>
            <p:nvPicPr>
              <p:cNvPr id="21" name="图片 3" descr="customization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895173" y="5063493"/>
                <a:ext cx="792000" cy="792000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722488" y="4841300"/>
                <a:ext cx="3763912" cy="1236387"/>
                <a:chOff x="1543272" y="1823089"/>
                <a:chExt cx="3763912" cy="1236387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543274" y="1823089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543272" y="2272145"/>
                  <a:ext cx="3763912" cy="787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您的内容打在这里，或者在此框中选择粘贴，并选择只保留文字。</a:t>
                  </a: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837115" y="2003758"/>
              <a:ext cx="4591227" cy="1236387"/>
              <a:chOff x="895173" y="1568329"/>
              <a:chExt cx="4591227" cy="1236387"/>
            </a:xfrm>
          </p:grpSpPr>
          <p:pic>
            <p:nvPicPr>
              <p:cNvPr id="17" name="图片 18" descr="feed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895173" y="1790522"/>
                <a:ext cx="792000" cy="792000"/>
              </a:xfrm>
              <a:prstGeom prst="rect">
                <a:avLst/>
              </a:prstGeom>
            </p:spPr>
          </p:pic>
          <p:grpSp>
            <p:nvGrpSpPr>
              <p:cNvPr id="26" name="组合 25"/>
              <p:cNvGrpSpPr/>
              <p:nvPr/>
            </p:nvGrpSpPr>
            <p:grpSpPr>
              <a:xfrm>
                <a:off x="1722488" y="1568329"/>
                <a:ext cx="3763912" cy="1236387"/>
                <a:chOff x="1543272" y="1823089"/>
                <a:chExt cx="3763912" cy="1236387"/>
              </a:xfrm>
            </p:grpSpPr>
            <p:sp>
              <p:nvSpPr>
                <p:cNvPr id="27" name="文本框 26"/>
                <p:cNvSpPr txBox="1"/>
                <p:nvPr/>
              </p:nvSpPr>
              <p:spPr>
                <a:xfrm>
                  <a:off x="1543274" y="1823089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5A789C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1543272" y="2272145"/>
                  <a:ext cx="3763912" cy="787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您的内容打在这里，或者在此框中选择粘贴，并选择只保留文字。</a:t>
                  </a:r>
                </a:p>
              </p:txBody>
            </p:sp>
          </p:grpSp>
        </p:grpSp>
        <p:cxnSp>
          <p:nvCxnSpPr>
            <p:cNvPr id="32" name="直接连接符 31"/>
            <p:cNvCxnSpPr/>
            <p:nvPr/>
          </p:nvCxnSpPr>
          <p:spPr>
            <a:xfrm>
              <a:off x="1204686" y="3757694"/>
              <a:ext cx="3904343" cy="0"/>
            </a:xfrm>
            <a:prstGeom prst="line">
              <a:avLst/>
            </a:prstGeom>
            <a:ln>
              <a:solidFill>
                <a:srgbClr val="5A789C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6360570" y="4166776"/>
            <a:ext cx="4784222" cy="1865002"/>
            <a:chOff x="6330775" y="3868844"/>
            <a:chExt cx="4784222" cy="1865002"/>
          </a:xfrm>
        </p:grpSpPr>
        <p:sp>
          <p:nvSpPr>
            <p:cNvPr id="14" name="矩形 13"/>
            <p:cNvSpPr/>
            <p:nvPr/>
          </p:nvSpPr>
          <p:spPr>
            <a:xfrm>
              <a:off x="6330775" y="4577183"/>
              <a:ext cx="4784222" cy="1156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您的内容打在这里，或者在此框中选择粘贴，并选择只保留文字。您的内容打在这里，或者在此框中选择粘贴，并选择只保留文字。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330775" y="386884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6458857" y="4441371"/>
              <a:ext cx="870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教育经历介绍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90916" y="1727201"/>
            <a:ext cx="10610169" cy="4363811"/>
            <a:chOff x="957944" y="1843313"/>
            <a:chExt cx="10610169" cy="4363811"/>
          </a:xfrm>
        </p:grpSpPr>
        <p:grpSp>
          <p:nvGrpSpPr>
            <p:cNvPr id="11" name="组合 10"/>
            <p:cNvGrpSpPr/>
            <p:nvPr/>
          </p:nvGrpSpPr>
          <p:grpSpPr>
            <a:xfrm>
              <a:off x="957944" y="2125471"/>
              <a:ext cx="4717142" cy="3784981"/>
              <a:chOff x="957944" y="1988457"/>
              <a:chExt cx="4717142" cy="3784981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957944" y="1988457"/>
                <a:ext cx="4717142" cy="725714"/>
              </a:xfrm>
              <a:prstGeom prst="rect">
                <a:avLst/>
              </a:prstGeom>
              <a:solidFill>
                <a:srgbClr val="5A7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cs typeface="+mn-ea"/>
                    <a:sym typeface="+mn-lt"/>
                  </a:rPr>
                  <a:t>在校获取荣誉：</a:t>
                </a: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1737002" y="3064363"/>
                <a:ext cx="3763912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5A789C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请在此输入或粘贴您的获奖情况。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737002" y="3637677"/>
                <a:ext cx="3763912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5A789C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请在此输入或粘贴您的获奖情况。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737002" y="4210991"/>
                <a:ext cx="3763912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5A789C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请在此输入或粘贴您的获奖情况。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737002" y="4784305"/>
                <a:ext cx="3763912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5A789C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请在此输入或粘贴您的获奖情况。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737002" y="5357619"/>
                <a:ext cx="3763912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5A789C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请在此输入或粘贴您的获奖情况。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429828" y="1843313"/>
              <a:ext cx="5138285" cy="4363811"/>
              <a:chOff x="6429828" y="1944914"/>
              <a:chExt cx="5138285" cy="436381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9652000" y="4731657"/>
                <a:ext cx="1916113" cy="1577068"/>
              </a:xfrm>
              <a:prstGeom prst="rect">
                <a:avLst/>
              </a:prstGeom>
              <a:solidFill>
                <a:srgbClr val="5A7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6429828" y="1944914"/>
                <a:ext cx="4739028" cy="4136570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507716" y="477100"/>
            <a:ext cx="20313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>
                <a:solidFill>
                  <a:srgbClr val="5A789C"/>
                </a:solidFill>
                <a:cs typeface="+mn-ea"/>
                <a:sym typeface="+mn-lt"/>
              </a:rPr>
              <a:t>在校获取荣誉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10895" y="2139936"/>
            <a:ext cx="3570209" cy="2620749"/>
            <a:chOff x="4310895" y="2371244"/>
            <a:chExt cx="3570209" cy="2620749"/>
          </a:xfrm>
        </p:grpSpPr>
        <p:sp>
          <p:nvSpPr>
            <p:cNvPr id="4" name="文本框 659"/>
            <p:cNvSpPr txBox="1"/>
            <p:nvPr/>
          </p:nvSpPr>
          <p:spPr>
            <a:xfrm>
              <a:off x="4310895" y="3565397"/>
              <a:ext cx="3570209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accent1"/>
                  </a:solidFill>
                  <a:effectLst>
                    <a:outerShdw dist="63500" dir="5400000" algn="tl" rotWithShape="0">
                      <a:prstClr val="black">
                        <a:alpha val="10000"/>
                      </a:prstClr>
                    </a:outerShdw>
                  </a:effectLst>
                  <a:latin typeface="DIN-BlackItalic" pitchFamily="50" charset="0"/>
                  <a:ea typeface="+mj-ea"/>
                </a:defRPr>
              </a:lvl1pPr>
            </a:lstStyle>
            <a:p>
              <a:pPr algn="ctr"/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校园活动经历</a:t>
              </a:r>
            </a:p>
          </p:txBody>
        </p:sp>
        <p:sp>
          <p:nvSpPr>
            <p:cNvPr id="5" name="文本框 663"/>
            <p:cNvSpPr txBox="1"/>
            <p:nvPr/>
          </p:nvSpPr>
          <p:spPr>
            <a:xfrm>
              <a:off x="4932797" y="4682686"/>
              <a:ext cx="2326404" cy="30930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1600" i="1">
                  <a:solidFill>
                    <a:schemeClr val="tx2"/>
                  </a:solidFill>
                  <a:latin typeface="Open Sans Light"/>
                  <a:cs typeface="Open Sans Light"/>
                </a:defRPr>
              </a:lvl1pPr>
            </a:lstStyle>
            <a:p>
              <a:pPr algn="l"/>
              <a:r>
                <a:rPr lang="en-US" altLang="zh-CN" i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Campus Activity</a:t>
              </a:r>
              <a:endParaRPr lang="zh-CN" altLang="en-US" i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5999" y="4441646"/>
              <a:ext cx="2340000" cy="0"/>
            </a:xfrm>
            <a:prstGeom prst="line">
              <a:avLst/>
            </a:prstGeom>
            <a:ln>
              <a:solidFill>
                <a:srgbClr val="5A789C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六边形 5"/>
            <p:cNvSpPr/>
            <p:nvPr/>
          </p:nvSpPr>
          <p:spPr bwMode="auto">
            <a:xfrm>
              <a:off x="5642944" y="2371244"/>
              <a:ext cx="906110" cy="905230"/>
            </a:xfrm>
            <a:prstGeom prst="ellipse">
              <a:avLst/>
            </a:prstGeom>
            <a:solidFill>
              <a:srgbClr val="5A789C"/>
            </a:solidFill>
            <a:ln w="19050">
              <a:noFill/>
            </a:ln>
            <a:effectLst>
              <a:outerShdw blurRad="381000" dist="304800" dir="8100000" algn="tr" rotWithShape="0">
                <a:prstClr val="black">
                  <a:alpha val="1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hoosiiv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667</Words>
  <Application>Microsoft Office PowerPoint</Application>
  <PresentationFormat>宽屏</PresentationFormat>
  <Paragraphs>103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Lato</vt:lpstr>
      <vt:lpstr>微软雅黑</vt:lpstr>
      <vt:lpstr>Arial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xia</dc:creator>
  <cp:lastModifiedBy>AutoBVT</cp:lastModifiedBy>
  <cp:revision>20</cp:revision>
  <dcterms:created xsi:type="dcterms:W3CDTF">2021-03-28T05:55:00Z</dcterms:created>
  <dcterms:modified xsi:type="dcterms:W3CDTF">2022-03-14T07:47:57Z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v1.0_mb_UjeEhk0ACdTJ0Sq20HSO7g==</vt:lpwstr>
  </property>
  <property fmtid="{D5CDD505-2E9C-101B-9397-08002B2CF9AE}" pid="4" name="ICV">
    <vt:lpwstr>7A7D615230B241E2A1F0ACA24D76C69C</vt:lpwstr>
  </property>
</Properties>
</file>